
<file path=[Content_Types].xml><?xml version="1.0" encoding="utf-8"?>
<Types xmlns="http://schemas.openxmlformats.org/package/2006/content-types">
  <Default Extension="png" ContentType="image/png"/>
  <Default Extension="jpeg" ContentType="image/jpeg"/>
  <Default Extension="rels" ContentType="application/vnd.openxmlformats-package.relationships+xml"/>
  <Default Extension="xml" ContentType="application/xml"/>
  <Override PartName="/ppt/presentation.xml" ContentType="application/vnd.openxmlformats-officedocument.presentationml.presentation.main+xml"/>
  <Override PartName="/ppt/slideMasters/slideMaster1.xml" ContentType="application/vnd.openxmlformats-officedocument.presentationml.slideMaster+xml"/>
  <Override PartName="/ppt/slides/slide1.xml" ContentType="application/vnd.openxmlformats-officedocument.presentationml.slide+xml"/>
  <Override PartName="/ppt/slides/slide2.xml" ContentType="application/vnd.openxmlformats-officedocument.presentationml.slide+xml"/>
  <Override PartName="/ppt/slides/slide3.xml" ContentType="application/vnd.openxmlformats-officedocument.presentationml.slide+xml"/>
  <Override PartName="/ppt/slides/slide4.xml" ContentType="application/vnd.openxmlformats-officedocument.presentationml.slide+xml"/>
  <Override PartName="/ppt/slides/slide5.xml" ContentType="application/vnd.openxmlformats-officedocument.presentationml.slide+xml"/>
  <Override PartName="/ppt/slides/slide6.xml" ContentType="application/vnd.openxmlformats-officedocument.presentationml.slide+xml"/>
  <Override PartName="/ppt/slides/slide7.xml" ContentType="application/vnd.openxmlformats-officedocument.presentationml.slide+xml"/>
  <Override PartName="/ppt/slides/slide8.xml" ContentType="application/vnd.openxmlformats-officedocument.presentationml.slide+xml"/>
  <Override PartName="/ppt/slides/slide9.xml" ContentType="application/vnd.openxmlformats-officedocument.presentationml.slide+xml"/>
  <Override PartName="/ppt/slides/slide10.xml" ContentType="application/vnd.openxmlformats-officedocument.presentationml.slide+xml"/>
  <Override PartName="/ppt/slides/slide11.xml" ContentType="application/vnd.openxmlformats-officedocument.presentationml.slide+xml"/>
  <Override PartName="/ppt/slides/slide12.xml" ContentType="application/vnd.openxmlformats-officedocument.presentationml.slide+xml"/>
  <Override PartName="/ppt/slides/slide13.xml" ContentType="application/vnd.openxmlformats-officedocument.presentationml.slide+xml"/>
  <Override PartName="/ppt/slides/slide14.xml" ContentType="application/vnd.openxmlformats-officedocument.presentationml.slide+xml"/>
  <Override PartName="/ppt/slides/slide15.xml" ContentType="application/vnd.openxmlformats-officedocument.presentationml.slide+xml"/>
  <Override PartName="/ppt/slides/slide16.xml" ContentType="application/vnd.openxmlformats-officedocument.presentationml.slide+xml"/>
  <Override PartName="/ppt/presProps.xml" ContentType="application/vnd.openxmlformats-officedocument.presentationml.presProps+xml"/>
  <Override PartName="/ppt/viewProps.xml" ContentType="application/vnd.openxmlformats-officedocument.presentationml.viewProps+xml"/>
  <Override PartName="/ppt/theme/theme1.xml" ContentType="application/vnd.openxmlformats-officedocument.theme+xml"/>
  <Override PartName="/ppt/tableStyles.xml" ContentType="application/vnd.openxmlformats-officedocument.presentationml.tableStyles+xml"/>
  <Override PartName="/ppt/slideLayouts/slideLayout1.xml" ContentType="application/vnd.openxmlformats-officedocument.presentationml.slideLayout+xml"/>
  <Override PartName="/ppt/slideLayouts/slideLayout2.xml" ContentType="application/vnd.openxmlformats-officedocument.presentationml.slideLayout+xml"/>
  <Override PartName="/ppt/slideLayouts/slideLayout3.xml" ContentType="application/vnd.openxmlformats-officedocument.presentationml.slideLayout+xml"/>
  <Override PartName="/ppt/slideLayouts/slideLayout4.xml" ContentType="application/vnd.openxmlformats-officedocument.presentationml.slideLayout+xml"/>
  <Override PartName="/ppt/slideLayouts/slideLayout5.xml" ContentType="application/vnd.openxmlformats-officedocument.presentationml.slideLayout+xml"/>
  <Override PartName="/ppt/slideLayouts/slideLayout6.xml" ContentType="application/vnd.openxmlformats-officedocument.presentationml.slideLayout+xml"/>
  <Override PartName="/ppt/slideLayouts/slideLayout7.xml" ContentType="application/vnd.openxmlformats-officedocument.presentationml.slideLayout+xml"/>
  <Override PartName="/ppt/slideLayouts/slideLayout8.xml" ContentType="application/vnd.openxmlformats-officedocument.presentationml.slideLayout+xml"/>
  <Override PartName="/ppt/slideLayouts/slideLayout9.xml" ContentType="application/vnd.openxmlformats-officedocument.presentationml.slideLayout+xml"/>
  <Override PartName="/ppt/slideLayouts/slideLayout10.xml" ContentType="application/vnd.openxmlformats-officedocument.presentationml.slideLayout+xml"/>
  <Override PartName="/ppt/slideLayouts/slideLayout11.xml" ContentType="application/vnd.openxmlformats-officedocument.presentationml.slideLayout+xml"/>
  <Override PartName="/docProps/core.xml" ContentType="application/vnd.openxmlformats-package.core-properties+xml"/>
  <Override PartName="/docProps/app.xml" ContentType="application/vnd.openxmlformats-officedocument.extended-properties+xml"/>
</Types>
</file>

<file path=_rels/.rels><?xml version="1.0" encoding="UTF-8" standalone="yes"?>
<Relationships xmlns="http://schemas.openxmlformats.org/package/2006/relationships"><Relationship Id="rId3" Type="http://schemas.openxmlformats.org/package/2006/relationships/metadata/core-properties" Target="docProps/core.xml"/><Relationship Id="rId2" Type="http://schemas.openxmlformats.org/package/2006/relationships/metadata/thumbnail" Target="docProps/thumbnail.jpeg"/><Relationship Id="rId1" Type="http://schemas.openxmlformats.org/officeDocument/2006/relationships/officeDocument" Target="ppt/presentation.xml"/><Relationship Id="rId4" Type="http://schemas.openxmlformats.org/officeDocument/2006/relationships/extended-properties" Target="docProps/app.xml"/></Relationships>
</file>

<file path=ppt/presentation.xml><?xml version="1.0" encoding="utf-8"?>
<p:presentation xmlns:a="http://schemas.openxmlformats.org/drawingml/2006/main" xmlns:r="http://schemas.openxmlformats.org/officeDocument/2006/relationships" xmlns:p="http://schemas.openxmlformats.org/presentationml/2006/main" saveSubsetFonts="1">
  <p:sldMasterIdLst>
    <p:sldMasterId id="2147483648" r:id="rId1"/>
  </p:sldMasterIdLst>
  <p:sldIdLst>
    <p:sldId id="266" r:id="rId2"/>
    <p:sldId id="267" r:id="rId3"/>
    <p:sldId id="268" r:id="rId4"/>
    <p:sldId id="269" r:id="rId5"/>
    <p:sldId id="270" r:id="rId6"/>
    <p:sldId id="257" r:id="rId7"/>
    <p:sldId id="271" r:id="rId8"/>
    <p:sldId id="272" r:id="rId9"/>
    <p:sldId id="273" r:id="rId10"/>
    <p:sldId id="274" r:id="rId11"/>
    <p:sldId id="275" r:id="rId12"/>
    <p:sldId id="259" r:id="rId13"/>
    <p:sldId id="276" r:id="rId14"/>
    <p:sldId id="277" r:id="rId15"/>
    <p:sldId id="278" r:id="rId16"/>
    <p:sldId id="280" r:id="rId17"/>
  </p:sldIdLst>
  <p:sldSz cx="12192000" cy="6858000"/>
  <p:notesSz cx="6858000" cy="9144000"/>
  <p:defaultTextStyle>
    <a:defPPr>
      <a:defRPr lang="en-US"/>
    </a:defPPr>
    <a:lvl1pPr marL="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1pPr>
    <a:lvl2pPr marL="4572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2pPr>
    <a:lvl3pPr marL="9144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3pPr>
    <a:lvl4pPr marL="13716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4pPr>
    <a:lvl5pPr marL="18288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5pPr>
    <a:lvl6pPr marL="22860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6pPr>
    <a:lvl7pPr marL="27432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7pPr>
    <a:lvl8pPr marL="32004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8pPr>
    <a:lvl9pPr marL="36576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9pPr>
  </p:defaultTextStyle>
</p:presentation>
</file>

<file path=ppt/presProps.xml><?xml version="1.0" encoding="utf-8"?>
<p:presentationPr xmlns:a="http://schemas.openxmlformats.org/drawingml/2006/main" xmlns:r="http://schemas.openxmlformats.org/officeDocument/2006/relationships" xmlns:p="http://schemas.openxmlformats.org/presentationml/2006/main">
  <p:extLst>
    <p:ext uri="{E76CE94A-603C-4142-B9EB-6D1370010A27}">
      <p14:discardImageEditData xmlns:p14="http://schemas.microsoft.com/office/powerpoint/2010/main" val="0"/>
    </p:ext>
    <p:ext uri="{D31A062A-798A-4329-ABDD-BBA856620510}">
      <p14:defaultImageDpi xmlns:p14="http://schemas.microsoft.com/office/powerpoint/2010/main" val="32767"/>
    </p:ext>
    <p:ext uri="{FD5EFAAD-0ECE-453E-9831-46B23BE46B34}">
      <p15:chartTrackingRefBased xmlns:p15="http://schemas.microsoft.com/office/powerpoint/2012/main" val="1"/>
    </p:ext>
  </p:extLst>
</p:presentationPr>
</file>

<file path=ppt/tableStyles.xml><?xml version="1.0" encoding="utf-8"?>
<a:tblStyleLst xmlns:a="http://schemas.openxmlformats.org/drawingml/2006/main" def="{5C22544A-7EE6-4342-B048-85BDC9FD1C3A}"/>
</file>

<file path=ppt/viewProps.xml><?xml version="1.0" encoding="utf-8"?>
<p:viewPr xmlns:a="http://schemas.openxmlformats.org/drawingml/2006/main" xmlns:r="http://schemas.openxmlformats.org/officeDocument/2006/relationships" xmlns:p="http://schemas.openxmlformats.org/presentationml/2006/main" lastView="sldThumbnailView">
  <p:normalViewPr horzBarState="maximized">
    <p:restoredLeft sz="16614" autoAdjust="0"/>
    <p:restoredTop sz="94660"/>
  </p:normalViewPr>
  <p:slideViewPr>
    <p:cSldViewPr snapToGrid="0">
      <p:cViewPr varScale="1">
        <p:scale>
          <a:sx n="78" d="100"/>
          <a:sy n="78" d="100"/>
        </p:scale>
        <p:origin x="91" y="254"/>
      </p:cViewPr>
      <p:guideLst/>
    </p:cSldViewPr>
  </p:slideViewPr>
  <p:notesTextViewPr>
    <p:cViewPr>
      <p:scale>
        <a:sx n="1" d="1"/>
        <a:sy n="1" d="1"/>
      </p:scale>
      <p:origin x="0" y="0"/>
    </p:cViewPr>
  </p:notesTextViewPr>
  <p:gridSpacing cx="72008" cy="72008"/>
</p:viewPr>
</file>

<file path=ppt/_rels/presentation.xml.rels><?xml version="1.0" encoding="UTF-8" standalone="yes"?>
<Relationships xmlns="http://schemas.openxmlformats.org/package/2006/relationships"><Relationship Id="rId8" Type="http://schemas.openxmlformats.org/officeDocument/2006/relationships/slide" Target="slides/slide7.xml"/><Relationship Id="rId13" Type="http://schemas.openxmlformats.org/officeDocument/2006/relationships/slide" Target="slides/slide12.xml"/><Relationship Id="rId18" Type="http://schemas.openxmlformats.org/officeDocument/2006/relationships/presProps" Target="presProps.xml"/><Relationship Id="rId3" Type="http://schemas.openxmlformats.org/officeDocument/2006/relationships/slide" Target="slides/slide2.xml"/><Relationship Id="rId21" Type="http://schemas.openxmlformats.org/officeDocument/2006/relationships/tableStyles" Target="tableStyles.xml"/><Relationship Id="rId7" Type="http://schemas.openxmlformats.org/officeDocument/2006/relationships/slide" Target="slides/slide6.xml"/><Relationship Id="rId12" Type="http://schemas.openxmlformats.org/officeDocument/2006/relationships/slide" Target="slides/slide11.xml"/><Relationship Id="rId17" Type="http://schemas.openxmlformats.org/officeDocument/2006/relationships/slide" Target="slides/slide16.xml"/><Relationship Id="rId2" Type="http://schemas.openxmlformats.org/officeDocument/2006/relationships/slide" Target="slides/slide1.xml"/><Relationship Id="rId16" Type="http://schemas.openxmlformats.org/officeDocument/2006/relationships/slide" Target="slides/slide15.xml"/><Relationship Id="rId20" Type="http://schemas.openxmlformats.org/officeDocument/2006/relationships/theme" Target="theme/theme1.xml"/><Relationship Id="rId1" Type="http://schemas.openxmlformats.org/officeDocument/2006/relationships/slideMaster" Target="slideMasters/slideMaster1.xml"/><Relationship Id="rId6" Type="http://schemas.openxmlformats.org/officeDocument/2006/relationships/slide" Target="slides/slide5.xml"/><Relationship Id="rId11" Type="http://schemas.openxmlformats.org/officeDocument/2006/relationships/slide" Target="slides/slide10.xml"/><Relationship Id="rId5" Type="http://schemas.openxmlformats.org/officeDocument/2006/relationships/slide" Target="slides/slide4.xml"/><Relationship Id="rId15" Type="http://schemas.openxmlformats.org/officeDocument/2006/relationships/slide" Target="slides/slide14.xml"/><Relationship Id="rId10" Type="http://schemas.openxmlformats.org/officeDocument/2006/relationships/slide" Target="slides/slide9.xml"/><Relationship Id="rId19" Type="http://schemas.openxmlformats.org/officeDocument/2006/relationships/viewProps" Target="viewProps.xml"/><Relationship Id="rId4" Type="http://schemas.openxmlformats.org/officeDocument/2006/relationships/slide" Target="slides/slide3.xml"/><Relationship Id="rId9" Type="http://schemas.openxmlformats.org/officeDocument/2006/relationships/slide" Target="slides/slide8.xml"/><Relationship Id="rId14" Type="http://schemas.openxmlformats.org/officeDocument/2006/relationships/slide" Target="slides/slide13.xml"/></Relationships>
</file>

<file path=ppt/slideLayouts/_rels/slideLayout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2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3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4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5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6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7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8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9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0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slideLayout1.xml><?xml version="1.0" encoding="utf-8"?>
<p:sldLayout xmlns:a="http://schemas.openxmlformats.org/drawingml/2006/main" xmlns:r="http://schemas.openxmlformats.org/officeDocument/2006/relationships" xmlns:p="http://schemas.openxmlformats.org/presentationml/2006/main" type="title" preserve="1">
  <p:cSld name="Title Slide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>
            <a:extLst>
              <a:ext uri="{FF2B5EF4-FFF2-40B4-BE49-F238E27FC236}">
                <a16:creationId xmlns:a16="http://schemas.microsoft.com/office/drawing/2014/main" id="{FF5B78E3-1990-49C3-85BF-C9B7597EF3FA}"/>
              </a:ext>
            </a:extLst>
          </p:cNvPr>
          <p:cNvSpPr>
            <a:spLocks noGrp="1"/>
          </p:cNvSpPr>
          <p:nvPr>
            <p:ph type="ctrTitle"/>
          </p:nvPr>
        </p:nvSpPr>
        <p:spPr>
          <a:xfrm>
            <a:off x="1524000" y="1122363"/>
            <a:ext cx="9144000" cy="2387600"/>
          </a:xfrm>
        </p:spPr>
        <p:txBody>
          <a:bodyPr anchor="b"/>
          <a:lstStyle>
            <a:lvl1pPr algn="ctr">
              <a:defRPr sz="6000"/>
            </a:lvl1pPr>
          </a:lstStyle>
          <a:p>
            <a:r>
              <a:rPr lang="en-US"/>
              <a:t>Click to edit Master title style</a:t>
            </a:r>
            <a:endParaRPr lang="en-GB"/>
          </a:p>
        </p:txBody>
      </p:sp>
      <p:sp>
        <p:nvSpPr>
          <p:cNvPr id="3" name="Subtitle 2">
            <a:extLst>
              <a:ext uri="{FF2B5EF4-FFF2-40B4-BE49-F238E27FC236}">
                <a16:creationId xmlns:a16="http://schemas.microsoft.com/office/drawing/2014/main" id="{1D97656B-6387-411D-A85B-91EB4C8341FA}"/>
              </a:ext>
            </a:extLst>
          </p:cNvPr>
          <p:cNvSpPr>
            <a:spLocks noGrp="1"/>
          </p:cNvSpPr>
          <p:nvPr>
            <p:ph type="subTitle" idx="1"/>
          </p:nvPr>
        </p:nvSpPr>
        <p:spPr>
          <a:xfrm>
            <a:off x="1524000" y="3602038"/>
            <a:ext cx="9144000" cy="1655762"/>
          </a:xfrm>
        </p:spPr>
        <p:txBody>
          <a:bodyPr/>
          <a:lstStyle>
            <a:lvl1pPr marL="0" indent="0" algn="ctr">
              <a:buNone/>
              <a:defRPr sz="2400"/>
            </a:lvl1pPr>
            <a:lvl2pPr marL="457200" indent="0" algn="ctr">
              <a:buNone/>
              <a:defRPr sz="2000"/>
            </a:lvl2pPr>
            <a:lvl3pPr marL="914400" indent="0" algn="ctr">
              <a:buNone/>
              <a:defRPr sz="1800"/>
            </a:lvl3pPr>
            <a:lvl4pPr marL="1371600" indent="0" algn="ctr">
              <a:buNone/>
              <a:defRPr sz="1600"/>
            </a:lvl4pPr>
            <a:lvl5pPr marL="1828800" indent="0" algn="ctr">
              <a:buNone/>
              <a:defRPr sz="1600"/>
            </a:lvl5pPr>
            <a:lvl6pPr marL="2286000" indent="0" algn="ctr">
              <a:buNone/>
              <a:defRPr sz="1600"/>
            </a:lvl6pPr>
            <a:lvl7pPr marL="2743200" indent="0" algn="ctr">
              <a:buNone/>
              <a:defRPr sz="1600"/>
            </a:lvl7pPr>
            <a:lvl8pPr marL="3200400" indent="0" algn="ctr">
              <a:buNone/>
              <a:defRPr sz="1600"/>
            </a:lvl8pPr>
            <a:lvl9pPr marL="3657600" indent="0" algn="ctr">
              <a:buNone/>
              <a:defRPr sz="1600"/>
            </a:lvl9pPr>
          </a:lstStyle>
          <a:p>
            <a:r>
              <a:rPr lang="en-US"/>
              <a:t>Click to edit Master subtitle style</a:t>
            </a:r>
            <a:endParaRPr lang="en-GB"/>
          </a:p>
        </p:txBody>
      </p:sp>
      <p:sp>
        <p:nvSpPr>
          <p:cNvPr id="4" name="Date Placeholder 3">
            <a:extLst>
              <a:ext uri="{FF2B5EF4-FFF2-40B4-BE49-F238E27FC236}">
                <a16:creationId xmlns:a16="http://schemas.microsoft.com/office/drawing/2014/main" id="{32A86EC4-610B-4211-9388-C1ABBCACF5F9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18613C3E-8D1B-4373-8FE2-7CACEF0BBF44}" type="datetimeFigureOut">
              <a:rPr lang="en-GB" smtClean="0"/>
              <a:t>19/02/2023</a:t>
            </a:fld>
            <a:endParaRPr lang="en-GB"/>
          </a:p>
        </p:txBody>
      </p:sp>
      <p:sp>
        <p:nvSpPr>
          <p:cNvPr id="5" name="Footer Placeholder 4">
            <a:extLst>
              <a:ext uri="{FF2B5EF4-FFF2-40B4-BE49-F238E27FC236}">
                <a16:creationId xmlns:a16="http://schemas.microsoft.com/office/drawing/2014/main" id="{46DA8F8A-DA14-4448-9A6B-4B93AF8B098D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GB"/>
          </a:p>
        </p:txBody>
      </p:sp>
      <p:sp>
        <p:nvSpPr>
          <p:cNvPr id="6" name="Slide Number Placeholder 5">
            <a:extLst>
              <a:ext uri="{FF2B5EF4-FFF2-40B4-BE49-F238E27FC236}">
                <a16:creationId xmlns:a16="http://schemas.microsoft.com/office/drawing/2014/main" id="{26FEEBB0-9C83-4CB8-867E-A6D2035D6C7F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71DE9132-0CD0-4ECA-BD51-AAC47F45348B}" type="slidenum">
              <a:rPr lang="en-GB" smtClean="0"/>
              <a:t>‹#›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1071764722"/>
      </p:ext>
    </p:extLst>
  </p:cSld>
  <p:clrMapOvr>
    <a:masterClrMapping/>
  </p:clrMapOvr>
</p:sldLayout>
</file>

<file path=ppt/slideLayouts/slideLayout2.xml><?xml version="1.0" encoding="utf-8"?>
<p:sldLayout xmlns:a="http://schemas.openxmlformats.org/drawingml/2006/main" xmlns:r="http://schemas.openxmlformats.org/officeDocument/2006/relationships" xmlns:p="http://schemas.openxmlformats.org/presentationml/2006/main" type="obj" preserve="1">
  <p:cSld name="Title and Conten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>
            <a:extLst>
              <a:ext uri="{FF2B5EF4-FFF2-40B4-BE49-F238E27FC236}">
                <a16:creationId xmlns:a16="http://schemas.microsoft.com/office/drawing/2014/main" id="{E5D55E1C-8D63-4BC4-98A3-C91084BCBB03}"/>
              </a:ext>
            </a:extLst>
          </p:cNvPr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/>
              <a:t>Click to edit Master title style</a:t>
            </a:r>
            <a:endParaRPr lang="en-GB"/>
          </a:p>
        </p:txBody>
      </p:sp>
      <p:sp>
        <p:nvSpPr>
          <p:cNvPr id="3" name="Content Placeholder 2">
            <a:extLst>
              <a:ext uri="{FF2B5EF4-FFF2-40B4-BE49-F238E27FC236}">
                <a16:creationId xmlns:a16="http://schemas.microsoft.com/office/drawing/2014/main" id="{81F55D7D-ECAA-4764-8491-79D859358243}"/>
              </a:ext>
            </a:extLst>
          </p:cNvPr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pPr lvl="0"/>
            <a:r>
              <a:rPr lang="en-US"/>
              <a:t>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  <a:endParaRPr lang="en-GB"/>
          </a:p>
        </p:txBody>
      </p:sp>
      <p:sp>
        <p:nvSpPr>
          <p:cNvPr id="4" name="Date Placeholder 3">
            <a:extLst>
              <a:ext uri="{FF2B5EF4-FFF2-40B4-BE49-F238E27FC236}">
                <a16:creationId xmlns:a16="http://schemas.microsoft.com/office/drawing/2014/main" id="{554CFB63-CC80-4813-9788-5B2142A4B3FF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18613C3E-8D1B-4373-8FE2-7CACEF0BBF44}" type="datetimeFigureOut">
              <a:rPr lang="en-GB" smtClean="0"/>
              <a:t>19/02/2023</a:t>
            </a:fld>
            <a:endParaRPr lang="en-GB"/>
          </a:p>
        </p:txBody>
      </p:sp>
      <p:sp>
        <p:nvSpPr>
          <p:cNvPr id="5" name="Footer Placeholder 4">
            <a:extLst>
              <a:ext uri="{FF2B5EF4-FFF2-40B4-BE49-F238E27FC236}">
                <a16:creationId xmlns:a16="http://schemas.microsoft.com/office/drawing/2014/main" id="{64A07E40-A470-42E2-9CA9-62EE764CD5C8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GB"/>
          </a:p>
        </p:txBody>
      </p:sp>
      <p:sp>
        <p:nvSpPr>
          <p:cNvPr id="6" name="Slide Number Placeholder 5">
            <a:extLst>
              <a:ext uri="{FF2B5EF4-FFF2-40B4-BE49-F238E27FC236}">
                <a16:creationId xmlns:a16="http://schemas.microsoft.com/office/drawing/2014/main" id="{4F8F7437-A3FB-46FE-B9DE-D37AEE00EC5A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71DE9132-0CD0-4ECA-BD51-AAC47F45348B}" type="slidenum">
              <a:rPr lang="en-GB" smtClean="0"/>
              <a:t>‹#›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3497493231"/>
      </p:ext>
    </p:extLst>
  </p:cSld>
  <p:clrMapOvr>
    <a:masterClrMapping/>
  </p:clrMapOvr>
</p:sldLayout>
</file>

<file path=ppt/slideLayouts/slideLayout3.xml><?xml version="1.0" encoding="utf-8"?>
<p:sldLayout xmlns:a="http://schemas.openxmlformats.org/drawingml/2006/main" xmlns:r="http://schemas.openxmlformats.org/officeDocument/2006/relationships" xmlns:p="http://schemas.openxmlformats.org/presentationml/2006/main" type="secHead" preserve="1">
  <p:cSld name="Section Header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>
            <a:extLst>
              <a:ext uri="{FF2B5EF4-FFF2-40B4-BE49-F238E27FC236}">
                <a16:creationId xmlns:a16="http://schemas.microsoft.com/office/drawing/2014/main" id="{74F1C224-4A64-47AB-BF5A-95A51CBC5DED}"/>
              </a:ext>
            </a:extLst>
          </p:cNvPr>
          <p:cNvSpPr>
            <a:spLocks noGrp="1"/>
          </p:cNvSpPr>
          <p:nvPr>
            <p:ph type="title"/>
          </p:nvPr>
        </p:nvSpPr>
        <p:spPr>
          <a:xfrm>
            <a:off x="831850" y="1709738"/>
            <a:ext cx="10515600" cy="2852737"/>
          </a:xfrm>
        </p:spPr>
        <p:txBody>
          <a:bodyPr anchor="b"/>
          <a:lstStyle>
            <a:lvl1pPr>
              <a:defRPr sz="6000"/>
            </a:lvl1pPr>
          </a:lstStyle>
          <a:p>
            <a:r>
              <a:rPr lang="en-US"/>
              <a:t>Click to edit Master title style</a:t>
            </a:r>
            <a:endParaRPr lang="en-GB"/>
          </a:p>
        </p:txBody>
      </p:sp>
      <p:sp>
        <p:nvSpPr>
          <p:cNvPr id="3" name="Text Placeholder 2">
            <a:extLst>
              <a:ext uri="{FF2B5EF4-FFF2-40B4-BE49-F238E27FC236}">
                <a16:creationId xmlns:a16="http://schemas.microsoft.com/office/drawing/2014/main" id="{13B3EED2-A464-4874-B899-543C094CA922}"/>
              </a:ext>
            </a:extLst>
          </p:cNvPr>
          <p:cNvSpPr>
            <a:spLocks noGrp="1"/>
          </p:cNvSpPr>
          <p:nvPr>
            <p:ph type="body" idx="1"/>
          </p:nvPr>
        </p:nvSpPr>
        <p:spPr>
          <a:xfrm>
            <a:off x="831850" y="4589463"/>
            <a:ext cx="10515600" cy="1500187"/>
          </a:xfrm>
        </p:spPr>
        <p:txBody>
          <a:bodyPr/>
          <a:lstStyle>
            <a:lvl1pPr marL="0" indent="0">
              <a:buNone/>
              <a:defRPr sz="2400">
                <a:solidFill>
                  <a:schemeClr val="tx1">
                    <a:tint val="75000"/>
                  </a:schemeClr>
                </a:solidFill>
              </a:defRPr>
            </a:lvl1pPr>
            <a:lvl2pPr marL="457200" indent="0">
              <a:buNone/>
              <a:defRPr sz="2000">
                <a:solidFill>
                  <a:schemeClr val="tx1">
                    <a:tint val="75000"/>
                  </a:schemeClr>
                </a:solidFill>
              </a:defRPr>
            </a:lvl2pPr>
            <a:lvl3pPr marL="914400" indent="0">
              <a:buNone/>
              <a:defRPr sz="1800">
                <a:solidFill>
                  <a:schemeClr val="tx1">
                    <a:tint val="75000"/>
                  </a:schemeClr>
                </a:solidFill>
              </a:defRPr>
            </a:lvl3pPr>
            <a:lvl4pPr marL="13716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4pPr>
            <a:lvl5pPr marL="18288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5pPr>
            <a:lvl6pPr marL="22860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6pPr>
            <a:lvl7pPr marL="27432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7pPr>
            <a:lvl8pPr marL="32004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8pPr>
            <a:lvl9pPr marL="36576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9pPr>
          </a:lstStyle>
          <a:p>
            <a:pPr lvl="0"/>
            <a:r>
              <a:rPr lang="en-US"/>
              <a:t>Edit Master text styles</a:t>
            </a:r>
          </a:p>
        </p:txBody>
      </p:sp>
      <p:sp>
        <p:nvSpPr>
          <p:cNvPr id="4" name="Date Placeholder 3">
            <a:extLst>
              <a:ext uri="{FF2B5EF4-FFF2-40B4-BE49-F238E27FC236}">
                <a16:creationId xmlns:a16="http://schemas.microsoft.com/office/drawing/2014/main" id="{CEF9CF2C-141C-4E0F-88D7-31C0741FDB1D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18613C3E-8D1B-4373-8FE2-7CACEF0BBF44}" type="datetimeFigureOut">
              <a:rPr lang="en-GB" smtClean="0"/>
              <a:t>19/02/2023</a:t>
            </a:fld>
            <a:endParaRPr lang="en-GB"/>
          </a:p>
        </p:txBody>
      </p:sp>
      <p:sp>
        <p:nvSpPr>
          <p:cNvPr id="5" name="Footer Placeholder 4">
            <a:extLst>
              <a:ext uri="{FF2B5EF4-FFF2-40B4-BE49-F238E27FC236}">
                <a16:creationId xmlns:a16="http://schemas.microsoft.com/office/drawing/2014/main" id="{050C5FAA-DB1E-49D1-B821-7E9716C87084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GB"/>
          </a:p>
        </p:txBody>
      </p:sp>
      <p:sp>
        <p:nvSpPr>
          <p:cNvPr id="6" name="Slide Number Placeholder 5">
            <a:extLst>
              <a:ext uri="{FF2B5EF4-FFF2-40B4-BE49-F238E27FC236}">
                <a16:creationId xmlns:a16="http://schemas.microsoft.com/office/drawing/2014/main" id="{128FC3FE-C147-41E4-8AE2-80F16E71F52E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71DE9132-0CD0-4ECA-BD51-AAC47F45348B}" type="slidenum">
              <a:rPr lang="en-GB" smtClean="0"/>
              <a:t>‹#›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825265473"/>
      </p:ext>
    </p:extLst>
  </p:cSld>
  <p:clrMapOvr>
    <a:masterClrMapping/>
  </p:clrMapOvr>
</p:sldLayout>
</file>

<file path=ppt/slideLayouts/slideLayout4.xml><?xml version="1.0" encoding="utf-8"?>
<p:sldLayout xmlns:a="http://schemas.openxmlformats.org/drawingml/2006/main" xmlns:r="http://schemas.openxmlformats.org/officeDocument/2006/relationships" xmlns:p="http://schemas.openxmlformats.org/presentationml/2006/main" type="twoObj" preserve="1">
  <p:cSld name="Two Conten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>
            <a:extLst>
              <a:ext uri="{FF2B5EF4-FFF2-40B4-BE49-F238E27FC236}">
                <a16:creationId xmlns:a16="http://schemas.microsoft.com/office/drawing/2014/main" id="{0B59C293-E156-4373-8FCB-B2B34022FA9D}"/>
              </a:ext>
            </a:extLst>
          </p:cNvPr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/>
              <a:t>Click to edit Master title style</a:t>
            </a:r>
            <a:endParaRPr lang="en-GB"/>
          </a:p>
        </p:txBody>
      </p:sp>
      <p:sp>
        <p:nvSpPr>
          <p:cNvPr id="3" name="Content Placeholder 2">
            <a:extLst>
              <a:ext uri="{FF2B5EF4-FFF2-40B4-BE49-F238E27FC236}">
                <a16:creationId xmlns:a16="http://schemas.microsoft.com/office/drawing/2014/main" id="{9BD8643C-42DD-42C9-BFDF-FBB19E3F09F8}"/>
              </a:ext>
            </a:extLst>
          </p:cNvPr>
          <p:cNvSpPr>
            <a:spLocks noGrp="1"/>
          </p:cNvSpPr>
          <p:nvPr>
            <p:ph sz="half" idx="1"/>
          </p:nvPr>
        </p:nvSpPr>
        <p:spPr>
          <a:xfrm>
            <a:off x="838200" y="1825625"/>
            <a:ext cx="5181600" cy="4351338"/>
          </a:xfrm>
        </p:spPr>
        <p:txBody>
          <a:bodyPr/>
          <a:lstStyle/>
          <a:p>
            <a:pPr lvl="0"/>
            <a:r>
              <a:rPr lang="en-US"/>
              <a:t>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  <a:endParaRPr lang="en-GB"/>
          </a:p>
        </p:txBody>
      </p:sp>
      <p:sp>
        <p:nvSpPr>
          <p:cNvPr id="4" name="Content Placeholder 3">
            <a:extLst>
              <a:ext uri="{FF2B5EF4-FFF2-40B4-BE49-F238E27FC236}">
                <a16:creationId xmlns:a16="http://schemas.microsoft.com/office/drawing/2014/main" id="{61110571-46D7-4721-B5FC-3871BD7E111C}"/>
              </a:ext>
            </a:extLst>
          </p:cNvPr>
          <p:cNvSpPr>
            <a:spLocks noGrp="1"/>
          </p:cNvSpPr>
          <p:nvPr>
            <p:ph sz="half" idx="2"/>
          </p:nvPr>
        </p:nvSpPr>
        <p:spPr>
          <a:xfrm>
            <a:off x="6172200" y="1825625"/>
            <a:ext cx="5181600" cy="4351338"/>
          </a:xfrm>
        </p:spPr>
        <p:txBody>
          <a:bodyPr/>
          <a:lstStyle/>
          <a:p>
            <a:pPr lvl="0"/>
            <a:r>
              <a:rPr lang="en-US"/>
              <a:t>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  <a:endParaRPr lang="en-GB"/>
          </a:p>
        </p:txBody>
      </p:sp>
      <p:sp>
        <p:nvSpPr>
          <p:cNvPr id="5" name="Date Placeholder 4">
            <a:extLst>
              <a:ext uri="{FF2B5EF4-FFF2-40B4-BE49-F238E27FC236}">
                <a16:creationId xmlns:a16="http://schemas.microsoft.com/office/drawing/2014/main" id="{CF0B5361-7E31-4390-9902-84EDC14359B6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18613C3E-8D1B-4373-8FE2-7CACEF0BBF44}" type="datetimeFigureOut">
              <a:rPr lang="en-GB" smtClean="0"/>
              <a:t>19/02/2023</a:t>
            </a:fld>
            <a:endParaRPr lang="en-GB"/>
          </a:p>
        </p:txBody>
      </p:sp>
      <p:sp>
        <p:nvSpPr>
          <p:cNvPr id="6" name="Footer Placeholder 5">
            <a:extLst>
              <a:ext uri="{FF2B5EF4-FFF2-40B4-BE49-F238E27FC236}">
                <a16:creationId xmlns:a16="http://schemas.microsoft.com/office/drawing/2014/main" id="{82FBA672-0054-4685-833D-2B4F949B163D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GB"/>
          </a:p>
        </p:txBody>
      </p:sp>
      <p:sp>
        <p:nvSpPr>
          <p:cNvPr id="7" name="Slide Number Placeholder 6">
            <a:extLst>
              <a:ext uri="{FF2B5EF4-FFF2-40B4-BE49-F238E27FC236}">
                <a16:creationId xmlns:a16="http://schemas.microsoft.com/office/drawing/2014/main" id="{C2E56E11-66EC-4859-A32B-1E8AAE1AC01B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71DE9132-0CD0-4ECA-BD51-AAC47F45348B}" type="slidenum">
              <a:rPr lang="en-GB" smtClean="0"/>
              <a:t>‹#›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1677639142"/>
      </p:ext>
    </p:extLst>
  </p:cSld>
  <p:clrMapOvr>
    <a:masterClrMapping/>
  </p:clrMapOvr>
</p:sldLayout>
</file>

<file path=ppt/slideLayouts/slideLayout5.xml><?xml version="1.0" encoding="utf-8"?>
<p:sldLayout xmlns:a="http://schemas.openxmlformats.org/drawingml/2006/main" xmlns:r="http://schemas.openxmlformats.org/officeDocument/2006/relationships" xmlns:p="http://schemas.openxmlformats.org/presentationml/2006/main" type="twoTxTwoObj" preserve="1">
  <p:cSld name="Compariso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>
            <a:extLst>
              <a:ext uri="{FF2B5EF4-FFF2-40B4-BE49-F238E27FC236}">
                <a16:creationId xmlns:a16="http://schemas.microsoft.com/office/drawing/2014/main" id="{3B3CED11-9391-4C97-8437-E949D60C2439}"/>
              </a:ext>
            </a:extLst>
          </p:cNvPr>
          <p:cNvSpPr>
            <a:spLocks noGrp="1"/>
          </p:cNvSpPr>
          <p:nvPr>
            <p:ph type="title"/>
          </p:nvPr>
        </p:nvSpPr>
        <p:spPr>
          <a:xfrm>
            <a:off x="839788" y="365125"/>
            <a:ext cx="10515600" cy="1325563"/>
          </a:xfrm>
        </p:spPr>
        <p:txBody>
          <a:bodyPr/>
          <a:lstStyle/>
          <a:p>
            <a:r>
              <a:rPr lang="en-US"/>
              <a:t>Click to edit Master title style</a:t>
            </a:r>
            <a:endParaRPr lang="en-GB"/>
          </a:p>
        </p:txBody>
      </p:sp>
      <p:sp>
        <p:nvSpPr>
          <p:cNvPr id="3" name="Text Placeholder 2">
            <a:extLst>
              <a:ext uri="{FF2B5EF4-FFF2-40B4-BE49-F238E27FC236}">
                <a16:creationId xmlns:a16="http://schemas.microsoft.com/office/drawing/2014/main" id="{D8971B12-45C6-465B-959E-792F6EDAB3A0}"/>
              </a:ext>
            </a:extLst>
          </p:cNvPr>
          <p:cNvSpPr>
            <a:spLocks noGrp="1"/>
          </p:cNvSpPr>
          <p:nvPr>
            <p:ph type="body" idx="1"/>
          </p:nvPr>
        </p:nvSpPr>
        <p:spPr>
          <a:xfrm>
            <a:off x="839788" y="1681163"/>
            <a:ext cx="5157787" cy="823912"/>
          </a:xfrm>
        </p:spPr>
        <p:txBody>
          <a:bodyPr anchor="b"/>
          <a:lstStyle>
            <a:lvl1pPr marL="0" indent="0">
              <a:buNone/>
              <a:defRPr sz="2400" b="1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en-US"/>
              <a:t>Edit Master text styles</a:t>
            </a:r>
          </a:p>
        </p:txBody>
      </p:sp>
      <p:sp>
        <p:nvSpPr>
          <p:cNvPr id="4" name="Content Placeholder 3">
            <a:extLst>
              <a:ext uri="{FF2B5EF4-FFF2-40B4-BE49-F238E27FC236}">
                <a16:creationId xmlns:a16="http://schemas.microsoft.com/office/drawing/2014/main" id="{E8A3259E-AC25-4B0D-8419-4D3994A92CCA}"/>
              </a:ext>
            </a:extLst>
          </p:cNvPr>
          <p:cNvSpPr>
            <a:spLocks noGrp="1"/>
          </p:cNvSpPr>
          <p:nvPr>
            <p:ph sz="half" idx="2"/>
          </p:nvPr>
        </p:nvSpPr>
        <p:spPr>
          <a:xfrm>
            <a:off x="839788" y="2505075"/>
            <a:ext cx="5157787" cy="3684588"/>
          </a:xfrm>
        </p:spPr>
        <p:txBody>
          <a:bodyPr/>
          <a:lstStyle/>
          <a:p>
            <a:pPr lvl="0"/>
            <a:r>
              <a:rPr lang="en-US"/>
              <a:t>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  <a:endParaRPr lang="en-GB"/>
          </a:p>
        </p:txBody>
      </p:sp>
      <p:sp>
        <p:nvSpPr>
          <p:cNvPr id="5" name="Text Placeholder 4">
            <a:extLst>
              <a:ext uri="{FF2B5EF4-FFF2-40B4-BE49-F238E27FC236}">
                <a16:creationId xmlns:a16="http://schemas.microsoft.com/office/drawing/2014/main" id="{1D7827EA-C1FB-4412-BB15-7F9597086E20}"/>
              </a:ext>
            </a:extLst>
          </p:cNvPr>
          <p:cNvSpPr>
            <a:spLocks noGrp="1"/>
          </p:cNvSpPr>
          <p:nvPr>
            <p:ph type="body" sz="quarter" idx="3"/>
          </p:nvPr>
        </p:nvSpPr>
        <p:spPr>
          <a:xfrm>
            <a:off x="6172200" y="1681163"/>
            <a:ext cx="5183188" cy="823912"/>
          </a:xfrm>
        </p:spPr>
        <p:txBody>
          <a:bodyPr anchor="b"/>
          <a:lstStyle>
            <a:lvl1pPr marL="0" indent="0">
              <a:buNone/>
              <a:defRPr sz="2400" b="1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en-US"/>
              <a:t>Edit Master text styles</a:t>
            </a:r>
          </a:p>
        </p:txBody>
      </p:sp>
      <p:sp>
        <p:nvSpPr>
          <p:cNvPr id="6" name="Content Placeholder 5">
            <a:extLst>
              <a:ext uri="{FF2B5EF4-FFF2-40B4-BE49-F238E27FC236}">
                <a16:creationId xmlns:a16="http://schemas.microsoft.com/office/drawing/2014/main" id="{3D5C2DCE-A451-42DE-98CF-1709034FA2F0}"/>
              </a:ext>
            </a:extLst>
          </p:cNvPr>
          <p:cNvSpPr>
            <a:spLocks noGrp="1"/>
          </p:cNvSpPr>
          <p:nvPr>
            <p:ph sz="quarter" idx="4"/>
          </p:nvPr>
        </p:nvSpPr>
        <p:spPr>
          <a:xfrm>
            <a:off x="6172200" y="2505075"/>
            <a:ext cx="5183188" cy="3684588"/>
          </a:xfrm>
        </p:spPr>
        <p:txBody>
          <a:bodyPr/>
          <a:lstStyle/>
          <a:p>
            <a:pPr lvl="0"/>
            <a:r>
              <a:rPr lang="en-US"/>
              <a:t>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  <a:endParaRPr lang="en-GB"/>
          </a:p>
        </p:txBody>
      </p:sp>
      <p:sp>
        <p:nvSpPr>
          <p:cNvPr id="7" name="Date Placeholder 6">
            <a:extLst>
              <a:ext uri="{FF2B5EF4-FFF2-40B4-BE49-F238E27FC236}">
                <a16:creationId xmlns:a16="http://schemas.microsoft.com/office/drawing/2014/main" id="{F06C0B46-BF35-4012-A2AD-251181AF76F9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18613C3E-8D1B-4373-8FE2-7CACEF0BBF44}" type="datetimeFigureOut">
              <a:rPr lang="en-GB" smtClean="0"/>
              <a:t>19/02/2023</a:t>
            </a:fld>
            <a:endParaRPr lang="en-GB"/>
          </a:p>
        </p:txBody>
      </p:sp>
      <p:sp>
        <p:nvSpPr>
          <p:cNvPr id="8" name="Footer Placeholder 7">
            <a:extLst>
              <a:ext uri="{FF2B5EF4-FFF2-40B4-BE49-F238E27FC236}">
                <a16:creationId xmlns:a16="http://schemas.microsoft.com/office/drawing/2014/main" id="{40E54C67-BF35-4925-9D13-9182465E22B1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GB"/>
          </a:p>
        </p:txBody>
      </p:sp>
      <p:sp>
        <p:nvSpPr>
          <p:cNvPr id="9" name="Slide Number Placeholder 8">
            <a:extLst>
              <a:ext uri="{FF2B5EF4-FFF2-40B4-BE49-F238E27FC236}">
                <a16:creationId xmlns:a16="http://schemas.microsoft.com/office/drawing/2014/main" id="{D0F98555-9C64-440B-B97A-473726BAC034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71DE9132-0CD0-4ECA-BD51-AAC47F45348B}" type="slidenum">
              <a:rPr lang="en-GB" smtClean="0"/>
              <a:t>‹#›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4267872954"/>
      </p:ext>
    </p:extLst>
  </p:cSld>
  <p:clrMapOvr>
    <a:masterClrMapping/>
  </p:clrMapOvr>
</p:sldLayout>
</file>

<file path=ppt/slideLayouts/slideLayout6.xml><?xml version="1.0" encoding="utf-8"?>
<p:sldLayout xmlns:a="http://schemas.openxmlformats.org/drawingml/2006/main" xmlns:r="http://schemas.openxmlformats.org/officeDocument/2006/relationships" xmlns:p="http://schemas.openxmlformats.org/presentationml/2006/main" type="titleOnly" preserve="1">
  <p:cSld name="Title Only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>
            <a:extLst>
              <a:ext uri="{FF2B5EF4-FFF2-40B4-BE49-F238E27FC236}">
                <a16:creationId xmlns:a16="http://schemas.microsoft.com/office/drawing/2014/main" id="{DA5D250F-9913-4CD6-8E29-A83558884092}"/>
              </a:ext>
            </a:extLst>
          </p:cNvPr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/>
              <a:t>Click to edit Master title style</a:t>
            </a:r>
            <a:endParaRPr lang="en-GB"/>
          </a:p>
        </p:txBody>
      </p:sp>
      <p:sp>
        <p:nvSpPr>
          <p:cNvPr id="3" name="Date Placeholder 2">
            <a:extLst>
              <a:ext uri="{FF2B5EF4-FFF2-40B4-BE49-F238E27FC236}">
                <a16:creationId xmlns:a16="http://schemas.microsoft.com/office/drawing/2014/main" id="{D28FB725-E802-4E6F-8B73-5057BACF3FD3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18613C3E-8D1B-4373-8FE2-7CACEF0BBF44}" type="datetimeFigureOut">
              <a:rPr lang="en-GB" smtClean="0"/>
              <a:t>19/02/2023</a:t>
            </a:fld>
            <a:endParaRPr lang="en-GB"/>
          </a:p>
        </p:txBody>
      </p:sp>
      <p:sp>
        <p:nvSpPr>
          <p:cNvPr id="4" name="Footer Placeholder 3">
            <a:extLst>
              <a:ext uri="{FF2B5EF4-FFF2-40B4-BE49-F238E27FC236}">
                <a16:creationId xmlns:a16="http://schemas.microsoft.com/office/drawing/2014/main" id="{63352D7B-0234-4C49-8870-8BE265FCE461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GB"/>
          </a:p>
        </p:txBody>
      </p:sp>
      <p:sp>
        <p:nvSpPr>
          <p:cNvPr id="5" name="Slide Number Placeholder 4">
            <a:extLst>
              <a:ext uri="{FF2B5EF4-FFF2-40B4-BE49-F238E27FC236}">
                <a16:creationId xmlns:a16="http://schemas.microsoft.com/office/drawing/2014/main" id="{693FCB53-FF78-4118-A37A-483D723414C6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71DE9132-0CD0-4ECA-BD51-AAC47F45348B}" type="slidenum">
              <a:rPr lang="en-GB" smtClean="0"/>
              <a:t>‹#›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3441719348"/>
      </p:ext>
    </p:extLst>
  </p:cSld>
  <p:clrMapOvr>
    <a:masterClrMapping/>
  </p:clrMapOvr>
</p:sldLayout>
</file>

<file path=ppt/slideLayouts/slideLayout7.xml><?xml version="1.0" encoding="utf-8"?>
<p:sldLayout xmlns:a="http://schemas.openxmlformats.org/drawingml/2006/main" xmlns:r="http://schemas.openxmlformats.org/officeDocument/2006/relationships" xmlns:p="http://schemas.openxmlformats.org/presentationml/2006/main" type="blank" preserve="1">
  <p:cSld name="Blank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Date Placeholder 1">
            <a:extLst>
              <a:ext uri="{FF2B5EF4-FFF2-40B4-BE49-F238E27FC236}">
                <a16:creationId xmlns:a16="http://schemas.microsoft.com/office/drawing/2014/main" id="{C0C5C3AC-8C50-4D93-B481-932CC9E3313A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18613C3E-8D1B-4373-8FE2-7CACEF0BBF44}" type="datetimeFigureOut">
              <a:rPr lang="en-GB" smtClean="0"/>
              <a:t>19/02/2023</a:t>
            </a:fld>
            <a:endParaRPr lang="en-GB"/>
          </a:p>
        </p:txBody>
      </p:sp>
      <p:sp>
        <p:nvSpPr>
          <p:cNvPr id="3" name="Footer Placeholder 2">
            <a:extLst>
              <a:ext uri="{FF2B5EF4-FFF2-40B4-BE49-F238E27FC236}">
                <a16:creationId xmlns:a16="http://schemas.microsoft.com/office/drawing/2014/main" id="{9AF5887A-F341-4358-A3AB-8915CABF3279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GB"/>
          </a:p>
        </p:txBody>
      </p:sp>
      <p:sp>
        <p:nvSpPr>
          <p:cNvPr id="4" name="Slide Number Placeholder 3">
            <a:extLst>
              <a:ext uri="{FF2B5EF4-FFF2-40B4-BE49-F238E27FC236}">
                <a16:creationId xmlns:a16="http://schemas.microsoft.com/office/drawing/2014/main" id="{F1E40184-32F7-44D3-B218-465862D54E2D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71DE9132-0CD0-4ECA-BD51-AAC47F45348B}" type="slidenum">
              <a:rPr lang="en-GB" smtClean="0"/>
              <a:t>‹#›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2730587468"/>
      </p:ext>
    </p:extLst>
  </p:cSld>
  <p:clrMapOvr>
    <a:masterClrMapping/>
  </p:clrMapOvr>
</p:sldLayout>
</file>

<file path=ppt/slideLayouts/slideLayout8.xml><?xml version="1.0" encoding="utf-8"?>
<p:sldLayout xmlns:a="http://schemas.openxmlformats.org/drawingml/2006/main" xmlns:r="http://schemas.openxmlformats.org/officeDocument/2006/relationships" xmlns:p="http://schemas.openxmlformats.org/presentationml/2006/main" type="objTx" preserve="1">
  <p:cSld name="Content with Captio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>
            <a:extLst>
              <a:ext uri="{FF2B5EF4-FFF2-40B4-BE49-F238E27FC236}">
                <a16:creationId xmlns:a16="http://schemas.microsoft.com/office/drawing/2014/main" id="{0EB8DE84-BC5B-4021-BBF0-76E640E534F2}"/>
              </a:ext>
            </a:extLst>
          </p:cNvPr>
          <p:cNvSpPr>
            <a:spLocks noGrp="1"/>
          </p:cNvSpPr>
          <p:nvPr>
            <p:ph type="title"/>
          </p:nvPr>
        </p:nvSpPr>
        <p:spPr>
          <a:xfrm>
            <a:off x="839788" y="457200"/>
            <a:ext cx="3932237" cy="1600200"/>
          </a:xfrm>
        </p:spPr>
        <p:txBody>
          <a:bodyPr anchor="b"/>
          <a:lstStyle>
            <a:lvl1pPr>
              <a:defRPr sz="3200"/>
            </a:lvl1pPr>
          </a:lstStyle>
          <a:p>
            <a:r>
              <a:rPr lang="en-US"/>
              <a:t>Click to edit Master title style</a:t>
            </a:r>
            <a:endParaRPr lang="en-GB"/>
          </a:p>
        </p:txBody>
      </p:sp>
      <p:sp>
        <p:nvSpPr>
          <p:cNvPr id="3" name="Content Placeholder 2">
            <a:extLst>
              <a:ext uri="{FF2B5EF4-FFF2-40B4-BE49-F238E27FC236}">
                <a16:creationId xmlns:a16="http://schemas.microsoft.com/office/drawing/2014/main" id="{CB344C0D-D7C4-4D3F-8A66-8D45BA0C50FD}"/>
              </a:ext>
            </a:extLst>
          </p:cNvPr>
          <p:cNvSpPr>
            <a:spLocks noGrp="1"/>
          </p:cNvSpPr>
          <p:nvPr>
            <p:ph idx="1"/>
          </p:nvPr>
        </p:nvSpPr>
        <p:spPr>
          <a:xfrm>
            <a:off x="5183188" y="987425"/>
            <a:ext cx="6172200" cy="4873625"/>
          </a:xfrm>
        </p:spPr>
        <p:txBody>
          <a:bodyPr/>
          <a:lstStyle>
            <a:lvl1pPr>
              <a:defRPr sz="3200"/>
            </a:lvl1pPr>
            <a:lvl2pPr>
              <a:defRPr sz="2800"/>
            </a:lvl2pPr>
            <a:lvl3pPr>
              <a:defRPr sz="2400"/>
            </a:lvl3pPr>
            <a:lvl4pPr>
              <a:defRPr sz="2000"/>
            </a:lvl4pPr>
            <a:lvl5pPr>
              <a:defRPr sz="2000"/>
            </a:lvl5pPr>
            <a:lvl6pPr>
              <a:defRPr sz="2000"/>
            </a:lvl6pPr>
            <a:lvl7pPr>
              <a:defRPr sz="2000"/>
            </a:lvl7pPr>
            <a:lvl8pPr>
              <a:defRPr sz="2000"/>
            </a:lvl8pPr>
            <a:lvl9pPr>
              <a:defRPr sz="2000"/>
            </a:lvl9pPr>
          </a:lstStyle>
          <a:p>
            <a:pPr lvl="0"/>
            <a:r>
              <a:rPr lang="en-US"/>
              <a:t>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  <a:endParaRPr lang="en-GB"/>
          </a:p>
        </p:txBody>
      </p:sp>
      <p:sp>
        <p:nvSpPr>
          <p:cNvPr id="4" name="Text Placeholder 3">
            <a:extLst>
              <a:ext uri="{FF2B5EF4-FFF2-40B4-BE49-F238E27FC236}">
                <a16:creationId xmlns:a16="http://schemas.microsoft.com/office/drawing/2014/main" id="{B4E62B47-4976-4EDE-89AB-FDACE78FBEBE}"/>
              </a:ext>
            </a:extLst>
          </p:cNvPr>
          <p:cNvSpPr>
            <a:spLocks noGrp="1"/>
          </p:cNvSpPr>
          <p:nvPr>
            <p:ph type="body" sz="half" idx="2"/>
          </p:nvPr>
        </p:nvSpPr>
        <p:spPr>
          <a:xfrm>
            <a:off x="839788" y="2057400"/>
            <a:ext cx="3932237" cy="3811588"/>
          </a:xfrm>
        </p:spPr>
        <p:txBody>
          <a:bodyPr/>
          <a:lstStyle>
            <a:lvl1pPr marL="0" indent="0">
              <a:buNone/>
              <a:defRPr sz="1600"/>
            </a:lvl1pPr>
            <a:lvl2pPr marL="457200" indent="0">
              <a:buNone/>
              <a:defRPr sz="1400"/>
            </a:lvl2pPr>
            <a:lvl3pPr marL="914400" indent="0">
              <a:buNone/>
              <a:defRPr sz="1200"/>
            </a:lvl3pPr>
            <a:lvl4pPr marL="1371600" indent="0">
              <a:buNone/>
              <a:defRPr sz="1000"/>
            </a:lvl4pPr>
            <a:lvl5pPr marL="1828800" indent="0">
              <a:buNone/>
              <a:defRPr sz="1000"/>
            </a:lvl5pPr>
            <a:lvl6pPr marL="2286000" indent="0">
              <a:buNone/>
              <a:defRPr sz="1000"/>
            </a:lvl6pPr>
            <a:lvl7pPr marL="2743200" indent="0">
              <a:buNone/>
              <a:defRPr sz="1000"/>
            </a:lvl7pPr>
            <a:lvl8pPr marL="3200400" indent="0">
              <a:buNone/>
              <a:defRPr sz="1000"/>
            </a:lvl8pPr>
            <a:lvl9pPr marL="3657600" indent="0">
              <a:buNone/>
              <a:defRPr sz="1000"/>
            </a:lvl9pPr>
          </a:lstStyle>
          <a:p>
            <a:pPr lvl="0"/>
            <a:r>
              <a:rPr lang="en-US"/>
              <a:t>Edit Master text styles</a:t>
            </a:r>
          </a:p>
        </p:txBody>
      </p:sp>
      <p:sp>
        <p:nvSpPr>
          <p:cNvPr id="5" name="Date Placeholder 4">
            <a:extLst>
              <a:ext uri="{FF2B5EF4-FFF2-40B4-BE49-F238E27FC236}">
                <a16:creationId xmlns:a16="http://schemas.microsoft.com/office/drawing/2014/main" id="{076A0FED-5C3A-4E83-BE31-A48F12C4771D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18613C3E-8D1B-4373-8FE2-7CACEF0BBF44}" type="datetimeFigureOut">
              <a:rPr lang="en-GB" smtClean="0"/>
              <a:t>19/02/2023</a:t>
            </a:fld>
            <a:endParaRPr lang="en-GB"/>
          </a:p>
        </p:txBody>
      </p:sp>
      <p:sp>
        <p:nvSpPr>
          <p:cNvPr id="6" name="Footer Placeholder 5">
            <a:extLst>
              <a:ext uri="{FF2B5EF4-FFF2-40B4-BE49-F238E27FC236}">
                <a16:creationId xmlns:a16="http://schemas.microsoft.com/office/drawing/2014/main" id="{565FDA3D-CAF0-4B8E-8649-4B97DB9F5E68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GB"/>
          </a:p>
        </p:txBody>
      </p:sp>
      <p:sp>
        <p:nvSpPr>
          <p:cNvPr id="7" name="Slide Number Placeholder 6">
            <a:extLst>
              <a:ext uri="{FF2B5EF4-FFF2-40B4-BE49-F238E27FC236}">
                <a16:creationId xmlns:a16="http://schemas.microsoft.com/office/drawing/2014/main" id="{6EF0F05F-E69D-45E2-92F2-ED2AE2ED1438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71DE9132-0CD0-4ECA-BD51-AAC47F45348B}" type="slidenum">
              <a:rPr lang="en-GB" smtClean="0"/>
              <a:t>‹#›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3777617495"/>
      </p:ext>
    </p:extLst>
  </p:cSld>
  <p:clrMapOvr>
    <a:masterClrMapping/>
  </p:clrMapOvr>
</p:sldLayout>
</file>

<file path=ppt/slideLayouts/slideLayout9.xml><?xml version="1.0" encoding="utf-8"?>
<p:sldLayout xmlns:a="http://schemas.openxmlformats.org/drawingml/2006/main" xmlns:r="http://schemas.openxmlformats.org/officeDocument/2006/relationships" xmlns:p="http://schemas.openxmlformats.org/presentationml/2006/main" type="picTx" preserve="1">
  <p:cSld name="Picture with Captio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>
            <a:extLst>
              <a:ext uri="{FF2B5EF4-FFF2-40B4-BE49-F238E27FC236}">
                <a16:creationId xmlns:a16="http://schemas.microsoft.com/office/drawing/2014/main" id="{39CA1C50-650A-4E56-88EF-95E6B3984EDC}"/>
              </a:ext>
            </a:extLst>
          </p:cNvPr>
          <p:cNvSpPr>
            <a:spLocks noGrp="1"/>
          </p:cNvSpPr>
          <p:nvPr>
            <p:ph type="title"/>
          </p:nvPr>
        </p:nvSpPr>
        <p:spPr>
          <a:xfrm>
            <a:off x="839788" y="457200"/>
            <a:ext cx="3932237" cy="1600200"/>
          </a:xfrm>
        </p:spPr>
        <p:txBody>
          <a:bodyPr anchor="b"/>
          <a:lstStyle>
            <a:lvl1pPr>
              <a:defRPr sz="3200"/>
            </a:lvl1pPr>
          </a:lstStyle>
          <a:p>
            <a:r>
              <a:rPr lang="en-US"/>
              <a:t>Click to edit Master title style</a:t>
            </a:r>
            <a:endParaRPr lang="en-GB"/>
          </a:p>
        </p:txBody>
      </p:sp>
      <p:sp>
        <p:nvSpPr>
          <p:cNvPr id="3" name="Picture Placeholder 2">
            <a:extLst>
              <a:ext uri="{FF2B5EF4-FFF2-40B4-BE49-F238E27FC236}">
                <a16:creationId xmlns:a16="http://schemas.microsoft.com/office/drawing/2014/main" id="{9A3FEF69-3DC4-45CB-B680-CE4A71BE0C37}"/>
              </a:ext>
            </a:extLst>
          </p:cNvPr>
          <p:cNvSpPr>
            <a:spLocks noGrp="1"/>
          </p:cNvSpPr>
          <p:nvPr>
            <p:ph type="pic" idx="1"/>
          </p:nvPr>
        </p:nvSpPr>
        <p:spPr>
          <a:xfrm>
            <a:off x="5183188" y="987425"/>
            <a:ext cx="6172200" cy="4873625"/>
          </a:xfrm>
        </p:spPr>
        <p:txBody>
          <a:bodyPr/>
          <a:lstStyle>
            <a:lvl1pPr marL="0" indent="0">
              <a:buNone/>
              <a:defRPr sz="3200"/>
            </a:lvl1pPr>
            <a:lvl2pPr marL="457200" indent="0">
              <a:buNone/>
              <a:defRPr sz="2800"/>
            </a:lvl2pPr>
            <a:lvl3pPr marL="914400" indent="0">
              <a:buNone/>
              <a:defRPr sz="2400"/>
            </a:lvl3pPr>
            <a:lvl4pPr marL="1371600" indent="0">
              <a:buNone/>
              <a:defRPr sz="2000"/>
            </a:lvl4pPr>
            <a:lvl5pPr marL="1828800" indent="0">
              <a:buNone/>
              <a:defRPr sz="2000"/>
            </a:lvl5pPr>
            <a:lvl6pPr marL="2286000" indent="0">
              <a:buNone/>
              <a:defRPr sz="2000"/>
            </a:lvl6pPr>
            <a:lvl7pPr marL="2743200" indent="0">
              <a:buNone/>
              <a:defRPr sz="2000"/>
            </a:lvl7pPr>
            <a:lvl8pPr marL="3200400" indent="0">
              <a:buNone/>
              <a:defRPr sz="2000"/>
            </a:lvl8pPr>
            <a:lvl9pPr marL="3657600" indent="0">
              <a:buNone/>
              <a:defRPr sz="2000"/>
            </a:lvl9pPr>
          </a:lstStyle>
          <a:p>
            <a:endParaRPr lang="en-GB"/>
          </a:p>
        </p:txBody>
      </p:sp>
      <p:sp>
        <p:nvSpPr>
          <p:cNvPr id="4" name="Text Placeholder 3">
            <a:extLst>
              <a:ext uri="{FF2B5EF4-FFF2-40B4-BE49-F238E27FC236}">
                <a16:creationId xmlns:a16="http://schemas.microsoft.com/office/drawing/2014/main" id="{9EB82CC0-814D-4D91-83A7-2E4899219680}"/>
              </a:ext>
            </a:extLst>
          </p:cNvPr>
          <p:cNvSpPr>
            <a:spLocks noGrp="1"/>
          </p:cNvSpPr>
          <p:nvPr>
            <p:ph type="body" sz="half" idx="2"/>
          </p:nvPr>
        </p:nvSpPr>
        <p:spPr>
          <a:xfrm>
            <a:off x="839788" y="2057400"/>
            <a:ext cx="3932237" cy="3811588"/>
          </a:xfrm>
        </p:spPr>
        <p:txBody>
          <a:bodyPr/>
          <a:lstStyle>
            <a:lvl1pPr marL="0" indent="0">
              <a:buNone/>
              <a:defRPr sz="1600"/>
            </a:lvl1pPr>
            <a:lvl2pPr marL="457200" indent="0">
              <a:buNone/>
              <a:defRPr sz="1400"/>
            </a:lvl2pPr>
            <a:lvl3pPr marL="914400" indent="0">
              <a:buNone/>
              <a:defRPr sz="1200"/>
            </a:lvl3pPr>
            <a:lvl4pPr marL="1371600" indent="0">
              <a:buNone/>
              <a:defRPr sz="1000"/>
            </a:lvl4pPr>
            <a:lvl5pPr marL="1828800" indent="0">
              <a:buNone/>
              <a:defRPr sz="1000"/>
            </a:lvl5pPr>
            <a:lvl6pPr marL="2286000" indent="0">
              <a:buNone/>
              <a:defRPr sz="1000"/>
            </a:lvl6pPr>
            <a:lvl7pPr marL="2743200" indent="0">
              <a:buNone/>
              <a:defRPr sz="1000"/>
            </a:lvl7pPr>
            <a:lvl8pPr marL="3200400" indent="0">
              <a:buNone/>
              <a:defRPr sz="1000"/>
            </a:lvl8pPr>
            <a:lvl9pPr marL="3657600" indent="0">
              <a:buNone/>
              <a:defRPr sz="1000"/>
            </a:lvl9pPr>
          </a:lstStyle>
          <a:p>
            <a:pPr lvl="0"/>
            <a:r>
              <a:rPr lang="en-US"/>
              <a:t>Edit Master text styles</a:t>
            </a:r>
          </a:p>
        </p:txBody>
      </p:sp>
      <p:sp>
        <p:nvSpPr>
          <p:cNvPr id="5" name="Date Placeholder 4">
            <a:extLst>
              <a:ext uri="{FF2B5EF4-FFF2-40B4-BE49-F238E27FC236}">
                <a16:creationId xmlns:a16="http://schemas.microsoft.com/office/drawing/2014/main" id="{5FC29F4B-3947-4638-A411-A1961DED6D49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18613C3E-8D1B-4373-8FE2-7CACEF0BBF44}" type="datetimeFigureOut">
              <a:rPr lang="en-GB" smtClean="0"/>
              <a:t>19/02/2023</a:t>
            </a:fld>
            <a:endParaRPr lang="en-GB"/>
          </a:p>
        </p:txBody>
      </p:sp>
      <p:sp>
        <p:nvSpPr>
          <p:cNvPr id="6" name="Footer Placeholder 5">
            <a:extLst>
              <a:ext uri="{FF2B5EF4-FFF2-40B4-BE49-F238E27FC236}">
                <a16:creationId xmlns:a16="http://schemas.microsoft.com/office/drawing/2014/main" id="{9BEA1499-84C1-41A6-92A4-13EF3D927DE5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GB"/>
          </a:p>
        </p:txBody>
      </p:sp>
      <p:sp>
        <p:nvSpPr>
          <p:cNvPr id="7" name="Slide Number Placeholder 6">
            <a:extLst>
              <a:ext uri="{FF2B5EF4-FFF2-40B4-BE49-F238E27FC236}">
                <a16:creationId xmlns:a16="http://schemas.microsoft.com/office/drawing/2014/main" id="{5A1207F5-08EE-4B60-A62F-0BAD6B9BD7ED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71DE9132-0CD0-4ECA-BD51-AAC47F45348B}" type="slidenum">
              <a:rPr lang="en-GB" smtClean="0"/>
              <a:t>‹#›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3151622644"/>
      </p:ext>
    </p:extLst>
  </p:cSld>
  <p:clrMapOvr>
    <a:masterClrMapping/>
  </p:clrMapOvr>
</p:sldLayout>
</file>

<file path=ppt/slideLayouts/slideLayout10.xml><?xml version="1.0" encoding="utf-8"?>
<p:sldLayout xmlns:a="http://schemas.openxmlformats.org/drawingml/2006/main" xmlns:r="http://schemas.openxmlformats.org/officeDocument/2006/relationships" xmlns:p="http://schemas.openxmlformats.org/presentationml/2006/main" type="vertTx" preserve="1">
  <p:cSld name="Title and Vertical Tex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>
            <a:extLst>
              <a:ext uri="{FF2B5EF4-FFF2-40B4-BE49-F238E27FC236}">
                <a16:creationId xmlns:a16="http://schemas.microsoft.com/office/drawing/2014/main" id="{0451A69F-9B58-4573-842A-85162DD04A76}"/>
              </a:ext>
            </a:extLst>
          </p:cNvPr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/>
              <a:t>Click to edit Master title style</a:t>
            </a:r>
            <a:endParaRPr lang="en-GB"/>
          </a:p>
        </p:txBody>
      </p:sp>
      <p:sp>
        <p:nvSpPr>
          <p:cNvPr id="3" name="Vertical Text Placeholder 2">
            <a:extLst>
              <a:ext uri="{FF2B5EF4-FFF2-40B4-BE49-F238E27FC236}">
                <a16:creationId xmlns:a16="http://schemas.microsoft.com/office/drawing/2014/main" id="{BDB566E6-005B-4EBB-B9BA-21C66032781E}"/>
              </a:ext>
            </a:extLst>
          </p:cNvPr>
          <p:cNvSpPr>
            <a:spLocks noGrp="1"/>
          </p:cNvSpPr>
          <p:nvPr>
            <p:ph type="body" orient="vert" idx="1"/>
          </p:nvPr>
        </p:nvSpPr>
        <p:spPr/>
        <p:txBody>
          <a:bodyPr vert="eaVert"/>
          <a:lstStyle/>
          <a:p>
            <a:pPr lvl="0"/>
            <a:r>
              <a:rPr lang="en-US"/>
              <a:t>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  <a:endParaRPr lang="en-GB"/>
          </a:p>
        </p:txBody>
      </p:sp>
      <p:sp>
        <p:nvSpPr>
          <p:cNvPr id="4" name="Date Placeholder 3">
            <a:extLst>
              <a:ext uri="{FF2B5EF4-FFF2-40B4-BE49-F238E27FC236}">
                <a16:creationId xmlns:a16="http://schemas.microsoft.com/office/drawing/2014/main" id="{80E6E204-59AB-4DAE-9DB7-E9C9C57408DB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18613C3E-8D1B-4373-8FE2-7CACEF0BBF44}" type="datetimeFigureOut">
              <a:rPr lang="en-GB" smtClean="0"/>
              <a:t>19/02/2023</a:t>
            </a:fld>
            <a:endParaRPr lang="en-GB"/>
          </a:p>
        </p:txBody>
      </p:sp>
      <p:sp>
        <p:nvSpPr>
          <p:cNvPr id="5" name="Footer Placeholder 4">
            <a:extLst>
              <a:ext uri="{FF2B5EF4-FFF2-40B4-BE49-F238E27FC236}">
                <a16:creationId xmlns:a16="http://schemas.microsoft.com/office/drawing/2014/main" id="{33AACB3F-2C97-4FE5-A2BD-D047E818B6EF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GB"/>
          </a:p>
        </p:txBody>
      </p:sp>
      <p:sp>
        <p:nvSpPr>
          <p:cNvPr id="6" name="Slide Number Placeholder 5">
            <a:extLst>
              <a:ext uri="{FF2B5EF4-FFF2-40B4-BE49-F238E27FC236}">
                <a16:creationId xmlns:a16="http://schemas.microsoft.com/office/drawing/2014/main" id="{73AD8D2A-465D-407A-95B2-3E21C2DEB7D1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71DE9132-0CD0-4ECA-BD51-AAC47F45348B}" type="slidenum">
              <a:rPr lang="en-GB" smtClean="0"/>
              <a:t>‹#›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277511040"/>
      </p:ext>
    </p:extLst>
  </p:cSld>
  <p:clrMapOvr>
    <a:masterClrMapping/>
  </p:clrMapOvr>
</p:sldLayout>
</file>

<file path=ppt/slideLayouts/slideLayout11.xml><?xml version="1.0" encoding="utf-8"?>
<p:sldLayout xmlns:a="http://schemas.openxmlformats.org/drawingml/2006/main" xmlns:r="http://schemas.openxmlformats.org/officeDocument/2006/relationships" xmlns:p="http://schemas.openxmlformats.org/presentationml/2006/main" type="vertTitleAndTx" preserve="1">
  <p:cSld name="Vertical Title and Tex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Vertical Title 1">
            <a:extLst>
              <a:ext uri="{FF2B5EF4-FFF2-40B4-BE49-F238E27FC236}">
                <a16:creationId xmlns:a16="http://schemas.microsoft.com/office/drawing/2014/main" id="{63680B95-8814-4F4D-86F1-6069D44EB3FE}"/>
              </a:ext>
            </a:extLst>
          </p:cNvPr>
          <p:cNvSpPr>
            <a:spLocks noGrp="1"/>
          </p:cNvSpPr>
          <p:nvPr>
            <p:ph type="title" orient="vert"/>
          </p:nvPr>
        </p:nvSpPr>
        <p:spPr>
          <a:xfrm>
            <a:off x="8724900" y="365125"/>
            <a:ext cx="2628900" cy="5811838"/>
          </a:xfrm>
        </p:spPr>
        <p:txBody>
          <a:bodyPr vert="eaVert"/>
          <a:lstStyle/>
          <a:p>
            <a:r>
              <a:rPr lang="en-US"/>
              <a:t>Click to edit Master title style</a:t>
            </a:r>
            <a:endParaRPr lang="en-GB"/>
          </a:p>
        </p:txBody>
      </p:sp>
      <p:sp>
        <p:nvSpPr>
          <p:cNvPr id="3" name="Vertical Text Placeholder 2">
            <a:extLst>
              <a:ext uri="{FF2B5EF4-FFF2-40B4-BE49-F238E27FC236}">
                <a16:creationId xmlns:a16="http://schemas.microsoft.com/office/drawing/2014/main" id="{60EB658E-BB20-40AD-812A-4BAFECB8762B}"/>
              </a:ext>
            </a:extLst>
          </p:cNvPr>
          <p:cNvSpPr>
            <a:spLocks noGrp="1"/>
          </p:cNvSpPr>
          <p:nvPr>
            <p:ph type="body" orient="vert" idx="1"/>
          </p:nvPr>
        </p:nvSpPr>
        <p:spPr>
          <a:xfrm>
            <a:off x="838200" y="365125"/>
            <a:ext cx="7734300" cy="5811838"/>
          </a:xfrm>
        </p:spPr>
        <p:txBody>
          <a:bodyPr vert="eaVert"/>
          <a:lstStyle/>
          <a:p>
            <a:pPr lvl="0"/>
            <a:r>
              <a:rPr lang="en-US"/>
              <a:t>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  <a:endParaRPr lang="en-GB"/>
          </a:p>
        </p:txBody>
      </p:sp>
      <p:sp>
        <p:nvSpPr>
          <p:cNvPr id="4" name="Date Placeholder 3">
            <a:extLst>
              <a:ext uri="{FF2B5EF4-FFF2-40B4-BE49-F238E27FC236}">
                <a16:creationId xmlns:a16="http://schemas.microsoft.com/office/drawing/2014/main" id="{D1DBA8BA-8FCD-49FB-928E-A36B1003C58A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18613C3E-8D1B-4373-8FE2-7CACEF0BBF44}" type="datetimeFigureOut">
              <a:rPr lang="en-GB" smtClean="0"/>
              <a:t>19/02/2023</a:t>
            </a:fld>
            <a:endParaRPr lang="en-GB"/>
          </a:p>
        </p:txBody>
      </p:sp>
      <p:sp>
        <p:nvSpPr>
          <p:cNvPr id="5" name="Footer Placeholder 4">
            <a:extLst>
              <a:ext uri="{FF2B5EF4-FFF2-40B4-BE49-F238E27FC236}">
                <a16:creationId xmlns:a16="http://schemas.microsoft.com/office/drawing/2014/main" id="{CB8E29B7-8710-4482-B4B8-3F96E5B0B7F0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GB"/>
          </a:p>
        </p:txBody>
      </p:sp>
      <p:sp>
        <p:nvSpPr>
          <p:cNvPr id="6" name="Slide Number Placeholder 5">
            <a:extLst>
              <a:ext uri="{FF2B5EF4-FFF2-40B4-BE49-F238E27FC236}">
                <a16:creationId xmlns:a16="http://schemas.microsoft.com/office/drawing/2014/main" id="{D52B5FD9-0E3F-4FD5-8C30-78C981A4D294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71DE9132-0CD0-4ECA-BD51-AAC47F45348B}" type="slidenum">
              <a:rPr lang="en-GB" smtClean="0"/>
              <a:t>‹#›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2532323400"/>
      </p:ext>
    </p:extLst>
  </p:cSld>
  <p:clrMapOvr>
    <a:masterClrMapping/>
  </p:clrMapOvr>
</p:sldLayout>
</file>

<file path=ppt/slideMasters/_rels/slideMaster1.xml.rels><?xml version="1.0" encoding="UTF-8" standalone="yes"?>
<Relationships xmlns="http://schemas.openxmlformats.org/package/2006/relationships"><Relationship Id="rId8" Type="http://schemas.openxmlformats.org/officeDocument/2006/relationships/slideLayout" Target="../slideLayouts/slideLayout8.xml"/><Relationship Id="rId3" Type="http://schemas.openxmlformats.org/officeDocument/2006/relationships/slideLayout" Target="../slideLayouts/slideLayout3.xml"/><Relationship Id="rId7" Type="http://schemas.openxmlformats.org/officeDocument/2006/relationships/slideLayout" Target="../slideLayouts/slideLayout7.xml"/><Relationship Id="rId12" Type="http://schemas.openxmlformats.org/officeDocument/2006/relationships/theme" Target="../theme/theme1.xml"/><Relationship Id="rId2" Type="http://schemas.openxmlformats.org/officeDocument/2006/relationships/slideLayout" Target="../slideLayouts/slideLayout2.xml"/><Relationship Id="rId1" Type="http://schemas.openxmlformats.org/officeDocument/2006/relationships/slideLayout" Target="../slideLayouts/slideLayout1.xml"/><Relationship Id="rId6" Type="http://schemas.openxmlformats.org/officeDocument/2006/relationships/slideLayout" Target="../slideLayouts/slideLayout6.xml"/><Relationship Id="rId11" Type="http://schemas.openxmlformats.org/officeDocument/2006/relationships/slideLayout" Target="../slideLayouts/slideLayout11.xml"/><Relationship Id="rId5" Type="http://schemas.openxmlformats.org/officeDocument/2006/relationships/slideLayout" Target="../slideLayouts/slideLayout5.xml"/><Relationship Id="rId10" Type="http://schemas.openxmlformats.org/officeDocument/2006/relationships/slideLayout" Target="../slideLayouts/slideLayout10.xml"/><Relationship Id="rId4" Type="http://schemas.openxmlformats.org/officeDocument/2006/relationships/slideLayout" Target="../slideLayouts/slideLayout4.xml"/><Relationship Id="rId9" Type="http://schemas.openxmlformats.org/officeDocument/2006/relationships/slideLayout" Target="../slideLayouts/slideLayout9.xml"/></Relationships>
</file>

<file path=ppt/slideMasters/slideMaster1.xml><?xml version="1.0" encoding="utf-8"?>
<p:sldMaster xmlns:a="http://schemas.openxmlformats.org/drawingml/2006/main" xmlns:r="http://schemas.openxmlformats.org/officeDocument/2006/relationships" xmlns:p="http://schemas.openxmlformats.org/presentationml/2006/main">
  <p:cSld>
    <p:bg>
      <p:bgRef idx="1001">
        <a:schemeClr val="bg1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Placeholder 1">
            <a:extLst>
              <a:ext uri="{FF2B5EF4-FFF2-40B4-BE49-F238E27FC236}">
                <a16:creationId xmlns:a16="http://schemas.microsoft.com/office/drawing/2014/main" id="{E997FF2E-7213-4132-A50D-60FD89C0329C}"/>
              </a:ext>
            </a:extLst>
          </p:cNvPr>
          <p:cNvSpPr>
            <a:spLocks noGrp="1"/>
          </p:cNvSpPr>
          <p:nvPr>
            <p:ph type="title"/>
          </p:nvPr>
        </p:nvSpPr>
        <p:spPr>
          <a:xfrm>
            <a:off x="838200" y="365125"/>
            <a:ext cx="10515600" cy="1325563"/>
          </a:xfrm>
          <a:prstGeom prst="rect">
            <a:avLst/>
          </a:prstGeom>
        </p:spPr>
        <p:txBody>
          <a:bodyPr vert="horz" lIns="91440" tIns="45720" rIns="91440" bIns="45720" rtlCol="0" anchor="ctr">
            <a:normAutofit/>
          </a:bodyPr>
          <a:lstStyle/>
          <a:p>
            <a:r>
              <a:rPr lang="en-US"/>
              <a:t>Click to edit Master title style</a:t>
            </a:r>
            <a:endParaRPr lang="en-GB"/>
          </a:p>
        </p:txBody>
      </p:sp>
      <p:sp>
        <p:nvSpPr>
          <p:cNvPr id="3" name="Text Placeholder 2">
            <a:extLst>
              <a:ext uri="{FF2B5EF4-FFF2-40B4-BE49-F238E27FC236}">
                <a16:creationId xmlns:a16="http://schemas.microsoft.com/office/drawing/2014/main" id="{E24A95B0-3B61-47E2-83DF-53C30A002B2D}"/>
              </a:ext>
            </a:extLst>
          </p:cNvPr>
          <p:cNvSpPr>
            <a:spLocks noGrp="1"/>
          </p:cNvSpPr>
          <p:nvPr>
            <p:ph type="body" idx="1"/>
          </p:nvPr>
        </p:nvSpPr>
        <p:spPr>
          <a:xfrm>
            <a:off x="838200" y="1825625"/>
            <a:ext cx="10515600" cy="4351338"/>
          </a:xfrm>
          <a:prstGeom prst="rect">
            <a:avLst/>
          </a:prstGeom>
        </p:spPr>
        <p:txBody>
          <a:bodyPr vert="horz" lIns="91440" tIns="45720" rIns="91440" bIns="45720" rtlCol="0">
            <a:normAutofit/>
          </a:bodyPr>
          <a:lstStyle/>
          <a:p>
            <a:pPr lvl="0"/>
            <a:r>
              <a:rPr lang="en-US"/>
              <a:t>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  <a:endParaRPr lang="en-GB"/>
          </a:p>
        </p:txBody>
      </p:sp>
      <p:sp>
        <p:nvSpPr>
          <p:cNvPr id="4" name="Date Placeholder 3">
            <a:extLst>
              <a:ext uri="{FF2B5EF4-FFF2-40B4-BE49-F238E27FC236}">
                <a16:creationId xmlns:a16="http://schemas.microsoft.com/office/drawing/2014/main" id="{B03D2B9F-13F7-42FB-96F5-8C9200385A3D}"/>
              </a:ext>
            </a:extLst>
          </p:cNvPr>
          <p:cNvSpPr>
            <a:spLocks noGrp="1"/>
          </p:cNvSpPr>
          <p:nvPr>
            <p:ph type="dt" sz="half" idx="2"/>
          </p:nvPr>
        </p:nvSpPr>
        <p:spPr>
          <a:xfrm>
            <a:off x="838200" y="6356350"/>
            <a:ext cx="27432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l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fld id="{18613C3E-8D1B-4373-8FE2-7CACEF0BBF44}" type="datetimeFigureOut">
              <a:rPr lang="en-GB" smtClean="0"/>
              <a:t>19/02/2023</a:t>
            </a:fld>
            <a:endParaRPr lang="en-GB"/>
          </a:p>
        </p:txBody>
      </p:sp>
      <p:sp>
        <p:nvSpPr>
          <p:cNvPr id="5" name="Footer Placeholder 4">
            <a:extLst>
              <a:ext uri="{FF2B5EF4-FFF2-40B4-BE49-F238E27FC236}">
                <a16:creationId xmlns:a16="http://schemas.microsoft.com/office/drawing/2014/main" id="{50C2EF79-3BC6-49ED-BC32-89E850029A2F}"/>
              </a:ext>
            </a:extLst>
          </p:cNvPr>
          <p:cNvSpPr>
            <a:spLocks noGrp="1"/>
          </p:cNvSpPr>
          <p:nvPr>
            <p:ph type="ftr" sz="quarter" idx="3"/>
          </p:nvPr>
        </p:nvSpPr>
        <p:spPr>
          <a:xfrm>
            <a:off x="4038600" y="6356350"/>
            <a:ext cx="41148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ctr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endParaRPr lang="en-GB"/>
          </a:p>
        </p:txBody>
      </p:sp>
      <p:sp>
        <p:nvSpPr>
          <p:cNvPr id="6" name="Slide Number Placeholder 5">
            <a:extLst>
              <a:ext uri="{FF2B5EF4-FFF2-40B4-BE49-F238E27FC236}">
                <a16:creationId xmlns:a16="http://schemas.microsoft.com/office/drawing/2014/main" id="{FC6543B5-F1B6-4BD5-87D4-766BAF516700}"/>
              </a:ext>
            </a:extLst>
          </p:cNvPr>
          <p:cNvSpPr>
            <a:spLocks noGrp="1"/>
          </p:cNvSpPr>
          <p:nvPr>
            <p:ph type="sldNum" sz="quarter" idx="4"/>
          </p:nvPr>
        </p:nvSpPr>
        <p:spPr>
          <a:xfrm>
            <a:off x="8610600" y="6356350"/>
            <a:ext cx="27432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r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fld id="{71DE9132-0CD0-4ECA-BD51-AAC47F45348B}" type="slidenum">
              <a:rPr lang="en-GB" smtClean="0"/>
              <a:t>‹#›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452190339"/>
      </p:ext>
    </p:extLst>
  </p:cSld>
  <p:clrMap bg1="lt1" tx1="dk1" bg2="lt2" tx2="dk2" accent1="accent1" accent2="accent2" accent3="accent3" accent4="accent4" accent5="accent5" accent6="accent6" hlink="hlink" folHlink="folHlink"/>
  <p:sldLayoutIdLst>
    <p:sldLayoutId id="2147483649" r:id="rId1"/>
    <p:sldLayoutId id="2147483650" r:id="rId2"/>
    <p:sldLayoutId id="2147483651" r:id="rId3"/>
    <p:sldLayoutId id="2147483652" r:id="rId4"/>
    <p:sldLayoutId id="2147483653" r:id="rId5"/>
    <p:sldLayoutId id="2147483654" r:id="rId6"/>
    <p:sldLayoutId id="2147483655" r:id="rId7"/>
    <p:sldLayoutId id="2147483656" r:id="rId8"/>
    <p:sldLayoutId id="2147483657" r:id="rId9"/>
    <p:sldLayoutId id="2147483658" r:id="rId10"/>
    <p:sldLayoutId id="2147483659" r:id="rId11"/>
  </p:sldLayoutIdLst>
  <p:txStyles>
    <p:titleStyle>
      <a:lvl1pPr algn="l" defTabSz="914400" rtl="0" eaLnBrk="1" latinLnBrk="0" hangingPunct="1">
        <a:lnSpc>
          <a:spcPct val="90000"/>
        </a:lnSpc>
        <a:spcBef>
          <a:spcPct val="0"/>
        </a:spcBef>
        <a:buNone/>
        <a:defRPr sz="4400" kern="1200">
          <a:solidFill>
            <a:schemeClr val="tx1"/>
          </a:solidFill>
          <a:latin typeface="+mj-lt"/>
          <a:ea typeface="+mj-ea"/>
          <a:cs typeface="+mj-cs"/>
        </a:defRPr>
      </a:lvl1pPr>
    </p:titleStyle>
    <p:bodyStyle>
      <a:lvl1pPr marL="228600" indent="-228600" algn="l" defTabSz="914400" rtl="0" eaLnBrk="1" latinLnBrk="0" hangingPunct="1">
        <a:lnSpc>
          <a:spcPct val="90000"/>
        </a:lnSpc>
        <a:spcBef>
          <a:spcPts val="1000"/>
        </a:spcBef>
        <a:buFont typeface="Arial" panose="020B0604020202020204" pitchFamily="34" charset="0"/>
        <a:buChar char="•"/>
        <a:defRPr sz="2800" kern="1200">
          <a:solidFill>
            <a:schemeClr val="tx1"/>
          </a:solidFill>
          <a:latin typeface="+mn-lt"/>
          <a:ea typeface="+mn-ea"/>
          <a:cs typeface="+mn-cs"/>
        </a:defRPr>
      </a:lvl1pPr>
      <a:lvl2pPr marL="6858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2400" kern="1200">
          <a:solidFill>
            <a:schemeClr val="tx1"/>
          </a:solidFill>
          <a:latin typeface="+mn-lt"/>
          <a:ea typeface="+mn-ea"/>
          <a:cs typeface="+mn-cs"/>
        </a:defRPr>
      </a:lvl2pPr>
      <a:lvl3pPr marL="11430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3pPr>
      <a:lvl4pPr marL="16002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20574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5146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9718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4290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8862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bodyStyle>
    <p:otherStyle>
      <a:defPPr>
        <a:defRPr lang="en-US"/>
      </a:defPPr>
      <a:lvl1pPr marL="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1pPr>
      <a:lvl2pPr marL="457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2pPr>
      <a:lvl3pPr marL="914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3pPr>
      <a:lvl4pPr marL="1371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18288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2860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743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200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657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otherStyle>
  </p:txStyles>
</p:sldMaster>
</file>

<file path=ppt/slides/_rels/slide1.xml.rels><?xml version="1.0" encoding="UTF-8" standalone="yes"?>
<Relationships xmlns="http://schemas.openxmlformats.org/package/2006/relationships"><Relationship Id="rId8" Type="http://schemas.openxmlformats.org/officeDocument/2006/relationships/image" Target="../media/image7.png"/><Relationship Id="rId3" Type="http://schemas.openxmlformats.org/officeDocument/2006/relationships/image" Target="../media/image2.png"/><Relationship Id="rId7" Type="http://schemas.openxmlformats.org/officeDocument/2006/relationships/image" Target="../media/image6.png"/><Relationship Id="rId2" Type="http://schemas.openxmlformats.org/officeDocument/2006/relationships/image" Target="../media/image1.png"/><Relationship Id="rId1" Type="http://schemas.openxmlformats.org/officeDocument/2006/relationships/slideLayout" Target="../slideLayouts/slideLayout2.xml"/><Relationship Id="rId6" Type="http://schemas.openxmlformats.org/officeDocument/2006/relationships/image" Target="../media/image5.png"/><Relationship Id="rId11" Type="http://schemas.openxmlformats.org/officeDocument/2006/relationships/image" Target="../media/image10.png"/><Relationship Id="rId5" Type="http://schemas.openxmlformats.org/officeDocument/2006/relationships/image" Target="../media/image4.png"/><Relationship Id="rId10" Type="http://schemas.openxmlformats.org/officeDocument/2006/relationships/image" Target="../media/image9.png"/><Relationship Id="rId4" Type="http://schemas.openxmlformats.org/officeDocument/2006/relationships/image" Target="../media/image3.png"/><Relationship Id="rId9" Type="http://schemas.openxmlformats.org/officeDocument/2006/relationships/image" Target="../media/image8.png"/></Relationships>
</file>

<file path=ppt/slides/_rels/slide2.xml.rels><?xml version="1.0" encoding="UTF-8" standalone="yes"?>
<Relationships xmlns="http://schemas.openxmlformats.org/package/2006/relationships"><Relationship Id="rId8" Type="http://schemas.openxmlformats.org/officeDocument/2006/relationships/image" Target="../media/image7.png"/><Relationship Id="rId3" Type="http://schemas.openxmlformats.org/officeDocument/2006/relationships/image" Target="../media/image2.png"/><Relationship Id="rId7" Type="http://schemas.openxmlformats.org/officeDocument/2006/relationships/image" Target="../media/image6.png"/><Relationship Id="rId2" Type="http://schemas.openxmlformats.org/officeDocument/2006/relationships/image" Target="../media/image1.png"/><Relationship Id="rId1" Type="http://schemas.openxmlformats.org/officeDocument/2006/relationships/slideLayout" Target="../slideLayouts/slideLayout2.xml"/><Relationship Id="rId6" Type="http://schemas.openxmlformats.org/officeDocument/2006/relationships/image" Target="../media/image5.png"/><Relationship Id="rId11" Type="http://schemas.openxmlformats.org/officeDocument/2006/relationships/image" Target="../media/image10.png"/><Relationship Id="rId5" Type="http://schemas.openxmlformats.org/officeDocument/2006/relationships/image" Target="../media/image4.png"/><Relationship Id="rId10" Type="http://schemas.openxmlformats.org/officeDocument/2006/relationships/image" Target="../media/image9.png"/><Relationship Id="rId4" Type="http://schemas.openxmlformats.org/officeDocument/2006/relationships/image" Target="../media/image3.png"/><Relationship Id="rId9" Type="http://schemas.openxmlformats.org/officeDocument/2006/relationships/image" Target="../media/image8.png"/></Relationships>
</file>

<file path=ppt/slides/_rels/slide3.xml.rels><?xml version="1.0" encoding="UTF-8" standalone="yes"?>
<Relationships xmlns="http://schemas.openxmlformats.org/package/2006/relationships"><Relationship Id="rId8" Type="http://schemas.openxmlformats.org/officeDocument/2006/relationships/image" Target="../media/image7.png"/><Relationship Id="rId3" Type="http://schemas.openxmlformats.org/officeDocument/2006/relationships/image" Target="../media/image2.png"/><Relationship Id="rId7" Type="http://schemas.openxmlformats.org/officeDocument/2006/relationships/image" Target="../media/image6.png"/><Relationship Id="rId2" Type="http://schemas.openxmlformats.org/officeDocument/2006/relationships/image" Target="../media/image1.png"/><Relationship Id="rId1" Type="http://schemas.openxmlformats.org/officeDocument/2006/relationships/slideLayout" Target="../slideLayouts/slideLayout2.xml"/><Relationship Id="rId6" Type="http://schemas.openxmlformats.org/officeDocument/2006/relationships/image" Target="../media/image5.png"/><Relationship Id="rId11" Type="http://schemas.openxmlformats.org/officeDocument/2006/relationships/image" Target="../media/image10.png"/><Relationship Id="rId5" Type="http://schemas.openxmlformats.org/officeDocument/2006/relationships/image" Target="../media/image4.png"/><Relationship Id="rId10" Type="http://schemas.openxmlformats.org/officeDocument/2006/relationships/image" Target="../media/image9.png"/><Relationship Id="rId4" Type="http://schemas.openxmlformats.org/officeDocument/2006/relationships/image" Target="../media/image3.png"/><Relationship Id="rId9" Type="http://schemas.openxmlformats.org/officeDocument/2006/relationships/image" Target="../media/image8.png"/></Relationships>
</file>

<file path=ppt/slides/_rels/slide4.xml.rels><?xml version="1.0" encoding="UTF-8" standalone="yes"?>
<Relationships xmlns="http://schemas.openxmlformats.org/package/2006/relationships"><Relationship Id="rId8" Type="http://schemas.openxmlformats.org/officeDocument/2006/relationships/image" Target="../media/image7.png"/><Relationship Id="rId3" Type="http://schemas.openxmlformats.org/officeDocument/2006/relationships/image" Target="../media/image2.png"/><Relationship Id="rId7" Type="http://schemas.openxmlformats.org/officeDocument/2006/relationships/image" Target="../media/image6.png"/><Relationship Id="rId2" Type="http://schemas.openxmlformats.org/officeDocument/2006/relationships/image" Target="../media/image1.png"/><Relationship Id="rId1" Type="http://schemas.openxmlformats.org/officeDocument/2006/relationships/slideLayout" Target="../slideLayouts/slideLayout2.xml"/><Relationship Id="rId6" Type="http://schemas.openxmlformats.org/officeDocument/2006/relationships/image" Target="../media/image5.png"/><Relationship Id="rId11" Type="http://schemas.openxmlformats.org/officeDocument/2006/relationships/image" Target="../media/image10.png"/><Relationship Id="rId5" Type="http://schemas.openxmlformats.org/officeDocument/2006/relationships/image" Target="../media/image4.png"/><Relationship Id="rId10" Type="http://schemas.openxmlformats.org/officeDocument/2006/relationships/image" Target="../media/image9.png"/><Relationship Id="rId4" Type="http://schemas.openxmlformats.org/officeDocument/2006/relationships/image" Target="../media/image3.png"/><Relationship Id="rId9" Type="http://schemas.openxmlformats.org/officeDocument/2006/relationships/image" Target="../media/image8.png"/></Relationships>
</file>

<file path=ppt/slides/_rels/slide5.xml.rels><?xml version="1.0" encoding="UTF-8" standalone="yes"?>
<Relationships xmlns="http://schemas.openxmlformats.org/package/2006/relationships"><Relationship Id="rId8" Type="http://schemas.openxmlformats.org/officeDocument/2006/relationships/image" Target="../media/image7.png"/><Relationship Id="rId3" Type="http://schemas.openxmlformats.org/officeDocument/2006/relationships/image" Target="../media/image2.png"/><Relationship Id="rId7" Type="http://schemas.openxmlformats.org/officeDocument/2006/relationships/image" Target="../media/image6.png"/><Relationship Id="rId2" Type="http://schemas.openxmlformats.org/officeDocument/2006/relationships/image" Target="../media/image1.png"/><Relationship Id="rId1" Type="http://schemas.openxmlformats.org/officeDocument/2006/relationships/slideLayout" Target="../slideLayouts/slideLayout2.xml"/><Relationship Id="rId6" Type="http://schemas.openxmlformats.org/officeDocument/2006/relationships/image" Target="../media/image5.png"/><Relationship Id="rId11" Type="http://schemas.openxmlformats.org/officeDocument/2006/relationships/image" Target="../media/image10.png"/><Relationship Id="rId5" Type="http://schemas.openxmlformats.org/officeDocument/2006/relationships/image" Target="../media/image4.png"/><Relationship Id="rId10" Type="http://schemas.openxmlformats.org/officeDocument/2006/relationships/image" Target="../media/image9.png"/><Relationship Id="rId4" Type="http://schemas.openxmlformats.org/officeDocument/2006/relationships/image" Target="../media/image3.png"/><Relationship Id="rId9" Type="http://schemas.openxmlformats.org/officeDocument/2006/relationships/image" Target="../media/image8.png"/></Relationships>
</file>

<file path=ppt/slides/_rels/slide6.xml.rels><?xml version="1.0" encoding="UTF-8" standalone="yes"?>
<Relationships xmlns="http://schemas.openxmlformats.org/package/2006/relationships"><Relationship Id="rId3" Type="http://schemas.openxmlformats.org/officeDocument/2006/relationships/image" Target="../media/image6.png"/><Relationship Id="rId7" Type="http://schemas.openxmlformats.org/officeDocument/2006/relationships/image" Target="../media/image13.png"/><Relationship Id="rId2" Type="http://schemas.openxmlformats.org/officeDocument/2006/relationships/image" Target="../media/image5.png"/><Relationship Id="rId1" Type="http://schemas.openxmlformats.org/officeDocument/2006/relationships/slideLayout" Target="../slideLayouts/slideLayout7.xml"/><Relationship Id="rId6" Type="http://schemas.openxmlformats.org/officeDocument/2006/relationships/image" Target="../media/image12.png"/><Relationship Id="rId5" Type="http://schemas.openxmlformats.org/officeDocument/2006/relationships/image" Target="../media/image11.png"/><Relationship Id="rId4" Type="http://schemas.openxmlformats.org/officeDocument/2006/relationships/image" Target="../media/image10.png"/></Relationships>
</file>

<file path=ppt/slides/_rels/slide7.xml.rels><?xml version="1.0" encoding="UTF-8" standalone="yes"?>
<Relationships xmlns="http://schemas.openxmlformats.org/package/2006/relationships"><Relationship Id="rId3" Type="http://schemas.openxmlformats.org/officeDocument/2006/relationships/image" Target="../media/image14.png"/><Relationship Id="rId2" Type="http://schemas.openxmlformats.org/officeDocument/2006/relationships/image" Target="../media/image9.png"/><Relationship Id="rId1" Type="http://schemas.openxmlformats.org/officeDocument/2006/relationships/slideLayout" Target="../slideLayouts/slideLayout7.xml"/><Relationship Id="rId5" Type="http://schemas.openxmlformats.org/officeDocument/2006/relationships/image" Target="../media/image16.png"/><Relationship Id="rId4" Type="http://schemas.openxmlformats.org/officeDocument/2006/relationships/image" Target="../media/image15.png"/></Relationships>
</file>

<file path=ppt/slides/_rels/slide8.xml.rels><?xml version="1.0" encoding="UTF-8" standalone="yes"?>
<Relationships xmlns="http://schemas.openxmlformats.org/package/2006/relationships"><Relationship Id="rId3" Type="http://schemas.openxmlformats.org/officeDocument/2006/relationships/image" Target="../media/image3.png"/><Relationship Id="rId2" Type="http://schemas.openxmlformats.org/officeDocument/2006/relationships/image" Target="../media/image1.png"/><Relationship Id="rId1" Type="http://schemas.openxmlformats.org/officeDocument/2006/relationships/slideLayout" Target="../slideLayouts/slideLayout7.xml"/><Relationship Id="rId5" Type="http://schemas.openxmlformats.org/officeDocument/2006/relationships/image" Target="../media/image18.png"/><Relationship Id="rId4" Type="http://schemas.openxmlformats.org/officeDocument/2006/relationships/image" Target="../media/image17.png"/></Relationships>
</file>

<file path=ppt/slides/_rels/slide9.xml.rels><?xml version="1.0" encoding="UTF-8" standalone="yes"?>
<Relationships xmlns="http://schemas.openxmlformats.org/package/2006/relationships"><Relationship Id="rId8" Type="http://schemas.openxmlformats.org/officeDocument/2006/relationships/image" Target="../media/image22.png"/><Relationship Id="rId3" Type="http://schemas.openxmlformats.org/officeDocument/2006/relationships/image" Target="../media/image7.png"/><Relationship Id="rId7" Type="http://schemas.openxmlformats.org/officeDocument/2006/relationships/image" Target="../media/image21.png"/><Relationship Id="rId2" Type="http://schemas.openxmlformats.org/officeDocument/2006/relationships/image" Target="../media/image2.png"/><Relationship Id="rId1" Type="http://schemas.openxmlformats.org/officeDocument/2006/relationships/slideLayout" Target="../slideLayouts/slideLayout7.xml"/><Relationship Id="rId6" Type="http://schemas.openxmlformats.org/officeDocument/2006/relationships/image" Target="../media/image20.png"/><Relationship Id="rId5" Type="http://schemas.openxmlformats.org/officeDocument/2006/relationships/image" Target="../media/image19.png"/><Relationship Id="rId4" Type="http://schemas.openxmlformats.org/officeDocument/2006/relationships/image" Target="../media/image8.png"/></Relationships>
</file>

<file path=ppt/slides/_rels/slide10.xml.rels><?xml version="1.0" encoding="UTF-8" standalone="yes"?>
<Relationships xmlns="http://schemas.openxmlformats.org/package/2006/relationships"><Relationship Id="rId8" Type="http://schemas.openxmlformats.org/officeDocument/2006/relationships/image" Target="../media/image29.png"/><Relationship Id="rId3" Type="http://schemas.openxmlformats.org/officeDocument/2006/relationships/image" Target="../media/image24.png"/><Relationship Id="rId7" Type="http://schemas.openxmlformats.org/officeDocument/2006/relationships/image" Target="../media/image28.png"/><Relationship Id="rId2" Type="http://schemas.openxmlformats.org/officeDocument/2006/relationships/image" Target="../media/image23.png"/><Relationship Id="rId1" Type="http://schemas.openxmlformats.org/officeDocument/2006/relationships/slideLayout" Target="../slideLayouts/slideLayout2.xml"/><Relationship Id="rId6" Type="http://schemas.openxmlformats.org/officeDocument/2006/relationships/image" Target="../media/image27.png"/><Relationship Id="rId11" Type="http://schemas.openxmlformats.org/officeDocument/2006/relationships/image" Target="../media/image32.png"/><Relationship Id="rId5" Type="http://schemas.openxmlformats.org/officeDocument/2006/relationships/image" Target="../media/image26.png"/><Relationship Id="rId10" Type="http://schemas.openxmlformats.org/officeDocument/2006/relationships/image" Target="../media/image31.png"/><Relationship Id="rId4" Type="http://schemas.openxmlformats.org/officeDocument/2006/relationships/image" Target="../media/image25.png"/><Relationship Id="rId9" Type="http://schemas.openxmlformats.org/officeDocument/2006/relationships/image" Target="../media/image30.png"/></Relationships>
</file>

<file path=ppt/slides/_rels/slide11.xml.rels><?xml version="1.0" encoding="UTF-8" standalone="yes"?>
<Relationships xmlns="http://schemas.openxmlformats.org/package/2006/relationships"><Relationship Id="rId8" Type="http://schemas.openxmlformats.org/officeDocument/2006/relationships/image" Target="../media/image7.png"/><Relationship Id="rId3" Type="http://schemas.openxmlformats.org/officeDocument/2006/relationships/image" Target="../media/image2.png"/><Relationship Id="rId7" Type="http://schemas.openxmlformats.org/officeDocument/2006/relationships/image" Target="../media/image6.png"/><Relationship Id="rId2" Type="http://schemas.openxmlformats.org/officeDocument/2006/relationships/image" Target="../media/image1.png"/><Relationship Id="rId1" Type="http://schemas.openxmlformats.org/officeDocument/2006/relationships/slideLayout" Target="../slideLayouts/slideLayout2.xml"/><Relationship Id="rId6" Type="http://schemas.openxmlformats.org/officeDocument/2006/relationships/image" Target="../media/image5.png"/><Relationship Id="rId11" Type="http://schemas.openxmlformats.org/officeDocument/2006/relationships/image" Target="../media/image10.png"/><Relationship Id="rId5" Type="http://schemas.openxmlformats.org/officeDocument/2006/relationships/image" Target="../media/image4.png"/><Relationship Id="rId10" Type="http://schemas.openxmlformats.org/officeDocument/2006/relationships/image" Target="../media/image9.png"/><Relationship Id="rId4" Type="http://schemas.openxmlformats.org/officeDocument/2006/relationships/image" Target="../media/image3.png"/><Relationship Id="rId9" Type="http://schemas.openxmlformats.org/officeDocument/2006/relationships/image" Target="../media/image8.png"/></Relationships>
</file>

<file path=ppt/slides/_rels/slide12.xml.rels><?xml version="1.0" encoding="UTF-8" standalone="yes"?>
<Relationships xmlns="http://schemas.openxmlformats.org/package/2006/relationships"><Relationship Id="rId2" Type="http://schemas.openxmlformats.org/officeDocument/2006/relationships/image" Target="../media/image21.png"/><Relationship Id="rId1" Type="http://schemas.openxmlformats.org/officeDocument/2006/relationships/slideLayout" Target="../slideLayouts/slideLayout7.xml"/></Relationships>
</file>

<file path=ppt/slides/_rels/slide13.xml.rels><?xml version="1.0" encoding="UTF-8" standalone="yes"?>
<Relationships xmlns="http://schemas.openxmlformats.org/package/2006/relationships"><Relationship Id="rId2" Type="http://schemas.openxmlformats.org/officeDocument/2006/relationships/image" Target="../media/image17.png"/><Relationship Id="rId1" Type="http://schemas.openxmlformats.org/officeDocument/2006/relationships/slideLayout" Target="../slideLayouts/slideLayout7.xml"/></Relationships>
</file>

<file path=ppt/slides/_rels/slide14.xml.rels><?xml version="1.0" encoding="UTF-8" standalone="yes"?>
<Relationships xmlns="http://schemas.openxmlformats.org/package/2006/relationships"><Relationship Id="rId2" Type="http://schemas.openxmlformats.org/officeDocument/2006/relationships/image" Target="../media/image14.png"/><Relationship Id="rId1" Type="http://schemas.openxmlformats.org/officeDocument/2006/relationships/slideLayout" Target="../slideLayouts/slideLayout7.xml"/></Relationships>
</file>

<file path=ppt/slides/_rels/slide15.xml.rels><?xml version="1.0" encoding="UTF-8" standalone="yes"?>
<Relationships xmlns="http://schemas.openxmlformats.org/package/2006/relationships"><Relationship Id="rId2" Type="http://schemas.openxmlformats.org/officeDocument/2006/relationships/image" Target="../media/image13.png"/><Relationship Id="rId1" Type="http://schemas.openxmlformats.org/officeDocument/2006/relationships/slideLayout" Target="../slideLayouts/slideLayout7.xml"/></Relationships>
</file>

<file path=ppt/slides/_rels/slide16.xml.rels><?xml version="1.0" encoding="UTF-8" standalone="yes"?>
<Relationships xmlns="http://schemas.openxmlformats.org/package/2006/relationships"><Relationship Id="rId8" Type="http://schemas.openxmlformats.org/officeDocument/2006/relationships/image" Target="../media/image7.png"/><Relationship Id="rId3" Type="http://schemas.openxmlformats.org/officeDocument/2006/relationships/image" Target="../media/image2.png"/><Relationship Id="rId7" Type="http://schemas.openxmlformats.org/officeDocument/2006/relationships/image" Target="../media/image6.png"/><Relationship Id="rId2" Type="http://schemas.openxmlformats.org/officeDocument/2006/relationships/image" Target="../media/image1.png"/><Relationship Id="rId1" Type="http://schemas.openxmlformats.org/officeDocument/2006/relationships/slideLayout" Target="../slideLayouts/slideLayout2.xml"/><Relationship Id="rId6" Type="http://schemas.openxmlformats.org/officeDocument/2006/relationships/image" Target="../media/image5.png"/><Relationship Id="rId11" Type="http://schemas.openxmlformats.org/officeDocument/2006/relationships/image" Target="../media/image10.png"/><Relationship Id="rId5" Type="http://schemas.openxmlformats.org/officeDocument/2006/relationships/image" Target="../media/image4.png"/><Relationship Id="rId10" Type="http://schemas.openxmlformats.org/officeDocument/2006/relationships/image" Target="../media/image9.png"/><Relationship Id="rId4" Type="http://schemas.openxmlformats.org/officeDocument/2006/relationships/image" Target="../media/image3.png"/><Relationship Id="rId9" Type="http://schemas.openxmlformats.org/officeDocument/2006/relationships/image" Target="../media/image8.png"/></Relationships>
</file>

<file path=ppt/slides/slide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>
            <a:extLst>
              <a:ext uri="{FF2B5EF4-FFF2-40B4-BE49-F238E27FC236}">
                <a16:creationId xmlns:a16="http://schemas.microsoft.com/office/drawing/2014/main" id="{9F619EC6-4578-4D70-976D-E8B2E506B41F}"/>
              </a:ext>
            </a:extLst>
          </p:cNvPr>
          <p:cNvSpPr>
            <a:spLocks noGrp="1"/>
          </p:cNvSpPr>
          <p:nvPr>
            <p:ph type="title"/>
          </p:nvPr>
        </p:nvSpPr>
        <p:spPr>
          <a:xfrm>
            <a:off x="705035" y="2442500"/>
            <a:ext cx="10515600" cy="1325563"/>
          </a:xfrm>
        </p:spPr>
        <p:txBody>
          <a:bodyPr>
            <a:noAutofit/>
          </a:bodyPr>
          <a:lstStyle/>
          <a:p>
            <a:pPr algn="ctr"/>
            <a:r>
              <a:rPr lang="en-GB" sz="3600" b="1" u="sng" dirty="0">
                <a:solidFill>
                  <a:srgbClr val="000000"/>
                </a:solidFill>
                <a:latin typeface="Comic Sans MS" panose="030F0702030302020204" pitchFamily="66" charset="0"/>
              </a:rPr>
              <a:t>Zones of Regulation</a:t>
            </a:r>
            <a:br>
              <a:rPr lang="en-GB" sz="3600" b="1" u="sng" dirty="0">
                <a:solidFill>
                  <a:srgbClr val="000000"/>
                </a:solidFill>
                <a:latin typeface="Comic Sans MS" panose="030F0702030302020204" pitchFamily="66" charset="0"/>
              </a:rPr>
            </a:br>
            <a:r>
              <a:rPr lang="en-GB" sz="3600" b="1" u="sng" dirty="0">
                <a:solidFill>
                  <a:srgbClr val="000000"/>
                </a:solidFill>
                <a:latin typeface="Comic Sans MS" panose="030F0702030302020204" pitchFamily="66" charset="0"/>
              </a:rPr>
              <a:t>at Blackmore Primary School</a:t>
            </a:r>
            <a:endParaRPr lang="en-GB" sz="3600" u="sng" dirty="0">
              <a:latin typeface="Comic Sans MS" panose="030F0702030302020204" pitchFamily="66" charset="0"/>
            </a:endParaRPr>
          </a:p>
        </p:txBody>
      </p:sp>
      <p:sp>
        <p:nvSpPr>
          <p:cNvPr id="10" name="TextBox 9">
            <a:extLst>
              <a:ext uri="{FF2B5EF4-FFF2-40B4-BE49-F238E27FC236}">
                <a16:creationId xmlns:a16="http://schemas.microsoft.com/office/drawing/2014/main" id="{F6243B7B-2A08-434F-BEA8-C6E119886B71}"/>
              </a:ext>
            </a:extLst>
          </p:cNvPr>
          <p:cNvSpPr txBox="1"/>
          <p:nvPr/>
        </p:nvSpPr>
        <p:spPr>
          <a:xfrm>
            <a:off x="2681795" y="124289"/>
            <a:ext cx="406893" cy="284085"/>
          </a:xfrm>
          <a:prstGeom prst="rect">
            <a:avLst/>
          </a:prstGeom>
          <a:solidFill>
            <a:srgbClr val="FF0000"/>
          </a:solidFill>
          <a:ln>
            <a:solidFill>
              <a:schemeClr val="tx1"/>
            </a:solidFill>
          </a:ln>
        </p:spPr>
        <p:txBody>
          <a:bodyPr wrap="square" rtlCol="0">
            <a:spAutoFit/>
          </a:bodyPr>
          <a:lstStyle/>
          <a:p>
            <a:endParaRPr lang="en-GB" dirty="0"/>
          </a:p>
        </p:txBody>
      </p:sp>
      <p:sp>
        <p:nvSpPr>
          <p:cNvPr id="11" name="TextBox 10">
            <a:extLst>
              <a:ext uri="{FF2B5EF4-FFF2-40B4-BE49-F238E27FC236}">
                <a16:creationId xmlns:a16="http://schemas.microsoft.com/office/drawing/2014/main" id="{B0381D02-B392-4ACD-9A37-E8EABE78221F}"/>
              </a:ext>
            </a:extLst>
          </p:cNvPr>
          <p:cNvSpPr txBox="1"/>
          <p:nvPr/>
        </p:nvSpPr>
        <p:spPr>
          <a:xfrm>
            <a:off x="4680750" y="124289"/>
            <a:ext cx="406893" cy="284085"/>
          </a:xfrm>
          <a:prstGeom prst="rect">
            <a:avLst/>
          </a:prstGeom>
          <a:solidFill>
            <a:srgbClr val="92D050"/>
          </a:solidFill>
          <a:ln>
            <a:solidFill>
              <a:schemeClr val="tx1"/>
            </a:solidFill>
          </a:ln>
        </p:spPr>
        <p:txBody>
          <a:bodyPr wrap="square" rtlCol="0">
            <a:spAutoFit/>
          </a:bodyPr>
          <a:lstStyle/>
          <a:p>
            <a:endParaRPr lang="en-GB" dirty="0"/>
          </a:p>
        </p:txBody>
      </p:sp>
      <p:sp>
        <p:nvSpPr>
          <p:cNvPr id="12" name="TextBox 11">
            <a:extLst>
              <a:ext uri="{FF2B5EF4-FFF2-40B4-BE49-F238E27FC236}">
                <a16:creationId xmlns:a16="http://schemas.microsoft.com/office/drawing/2014/main" id="{0952AA71-AEBF-47A3-A038-7EF2F25AC0E9}"/>
              </a:ext>
            </a:extLst>
          </p:cNvPr>
          <p:cNvSpPr txBox="1"/>
          <p:nvPr/>
        </p:nvSpPr>
        <p:spPr>
          <a:xfrm>
            <a:off x="6679705" y="124289"/>
            <a:ext cx="406893" cy="284085"/>
          </a:xfrm>
          <a:prstGeom prst="rect">
            <a:avLst/>
          </a:prstGeom>
          <a:solidFill>
            <a:srgbClr val="00B0F0"/>
          </a:solidFill>
          <a:ln>
            <a:solidFill>
              <a:schemeClr val="tx1"/>
            </a:solidFill>
          </a:ln>
        </p:spPr>
        <p:txBody>
          <a:bodyPr wrap="square" rtlCol="0">
            <a:spAutoFit/>
          </a:bodyPr>
          <a:lstStyle/>
          <a:p>
            <a:endParaRPr lang="en-GB" dirty="0"/>
          </a:p>
        </p:txBody>
      </p:sp>
      <p:sp>
        <p:nvSpPr>
          <p:cNvPr id="13" name="TextBox 12">
            <a:extLst>
              <a:ext uri="{FF2B5EF4-FFF2-40B4-BE49-F238E27FC236}">
                <a16:creationId xmlns:a16="http://schemas.microsoft.com/office/drawing/2014/main" id="{A35E73AF-66A0-4800-9F85-5B116EA0F64B}"/>
              </a:ext>
            </a:extLst>
          </p:cNvPr>
          <p:cNvSpPr txBox="1"/>
          <p:nvPr/>
        </p:nvSpPr>
        <p:spPr>
          <a:xfrm>
            <a:off x="8791112" y="124289"/>
            <a:ext cx="406893" cy="284085"/>
          </a:xfrm>
          <a:prstGeom prst="rect">
            <a:avLst/>
          </a:prstGeom>
          <a:solidFill>
            <a:srgbClr val="FFFF00"/>
          </a:solidFill>
          <a:ln>
            <a:solidFill>
              <a:schemeClr val="tx1"/>
            </a:solidFill>
          </a:ln>
        </p:spPr>
        <p:txBody>
          <a:bodyPr wrap="square" rtlCol="0">
            <a:spAutoFit/>
          </a:bodyPr>
          <a:lstStyle/>
          <a:p>
            <a:endParaRPr lang="en-GB" dirty="0"/>
          </a:p>
        </p:txBody>
      </p:sp>
      <p:pic>
        <p:nvPicPr>
          <p:cNvPr id="3" name="Picture 2">
            <a:extLst>
              <a:ext uri="{FF2B5EF4-FFF2-40B4-BE49-F238E27FC236}">
                <a16:creationId xmlns:a16="http://schemas.microsoft.com/office/drawing/2014/main" id="{11EBA542-E75D-42BD-B3BC-0D7E2265AE87}"/>
              </a:ext>
            </a:extLst>
          </p:cNvPr>
          <p:cNvPicPr>
            <a:picLocks noChangeAspect="1"/>
          </p:cNvPicPr>
          <p:nvPr/>
        </p:nvPicPr>
        <p:blipFill>
          <a:blip r:embed="rId2"/>
          <a:stretch>
            <a:fillRect/>
          </a:stretch>
        </p:blipFill>
        <p:spPr>
          <a:xfrm>
            <a:off x="451563" y="431669"/>
            <a:ext cx="1600339" cy="1661304"/>
          </a:xfrm>
          <a:prstGeom prst="rect">
            <a:avLst/>
          </a:prstGeom>
        </p:spPr>
      </p:pic>
      <p:pic>
        <p:nvPicPr>
          <p:cNvPr id="4" name="Picture 3">
            <a:extLst>
              <a:ext uri="{FF2B5EF4-FFF2-40B4-BE49-F238E27FC236}">
                <a16:creationId xmlns:a16="http://schemas.microsoft.com/office/drawing/2014/main" id="{26B82982-9585-4542-85EA-A33885FAD97C}"/>
              </a:ext>
            </a:extLst>
          </p:cNvPr>
          <p:cNvPicPr>
            <a:picLocks noChangeAspect="1"/>
          </p:cNvPicPr>
          <p:nvPr/>
        </p:nvPicPr>
        <p:blipFill>
          <a:blip r:embed="rId3"/>
          <a:stretch>
            <a:fillRect/>
          </a:stretch>
        </p:blipFill>
        <p:spPr>
          <a:xfrm>
            <a:off x="10072861" y="710853"/>
            <a:ext cx="1653504" cy="1661304"/>
          </a:xfrm>
          <a:prstGeom prst="rect">
            <a:avLst/>
          </a:prstGeom>
        </p:spPr>
      </p:pic>
      <p:pic>
        <p:nvPicPr>
          <p:cNvPr id="5" name="Picture 4">
            <a:extLst>
              <a:ext uri="{FF2B5EF4-FFF2-40B4-BE49-F238E27FC236}">
                <a16:creationId xmlns:a16="http://schemas.microsoft.com/office/drawing/2014/main" id="{7B745ABC-9A61-4C0D-941A-E2B2C98FB2E1}"/>
              </a:ext>
            </a:extLst>
          </p:cNvPr>
          <p:cNvPicPr>
            <a:picLocks noChangeAspect="1"/>
          </p:cNvPicPr>
          <p:nvPr/>
        </p:nvPicPr>
        <p:blipFill>
          <a:blip r:embed="rId4"/>
          <a:stretch>
            <a:fillRect/>
          </a:stretch>
        </p:blipFill>
        <p:spPr>
          <a:xfrm>
            <a:off x="10305229" y="2898012"/>
            <a:ext cx="1371907" cy="1438182"/>
          </a:xfrm>
          <a:prstGeom prst="rect">
            <a:avLst/>
          </a:prstGeom>
        </p:spPr>
      </p:pic>
      <p:sp>
        <p:nvSpPr>
          <p:cNvPr id="15" name="TextBox 14">
            <a:extLst>
              <a:ext uri="{FF2B5EF4-FFF2-40B4-BE49-F238E27FC236}">
                <a16:creationId xmlns:a16="http://schemas.microsoft.com/office/drawing/2014/main" id="{63218030-911C-4DD8-B153-59391DEF866E}"/>
              </a:ext>
            </a:extLst>
          </p:cNvPr>
          <p:cNvSpPr txBox="1"/>
          <p:nvPr/>
        </p:nvSpPr>
        <p:spPr>
          <a:xfrm>
            <a:off x="2885241" y="6145336"/>
            <a:ext cx="406893" cy="284085"/>
          </a:xfrm>
          <a:prstGeom prst="rect">
            <a:avLst/>
          </a:prstGeom>
          <a:solidFill>
            <a:srgbClr val="FF0000"/>
          </a:solidFill>
          <a:ln>
            <a:solidFill>
              <a:schemeClr val="tx1"/>
            </a:solidFill>
          </a:ln>
        </p:spPr>
        <p:txBody>
          <a:bodyPr wrap="square" rtlCol="0">
            <a:spAutoFit/>
          </a:bodyPr>
          <a:lstStyle/>
          <a:p>
            <a:endParaRPr lang="en-GB" dirty="0"/>
          </a:p>
        </p:txBody>
      </p:sp>
      <p:sp>
        <p:nvSpPr>
          <p:cNvPr id="16" name="TextBox 15">
            <a:extLst>
              <a:ext uri="{FF2B5EF4-FFF2-40B4-BE49-F238E27FC236}">
                <a16:creationId xmlns:a16="http://schemas.microsoft.com/office/drawing/2014/main" id="{C6FFFD96-C0FA-48F8-9B04-CF0F8EA7F31F}"/>
              </a:ext>
            </a:extLst>
          </p:cNvPr>
          <p:cNvSpPr txBox="1"/>
          <p:nvPr/>
        </p:nvSpPr>
        <p:spPr>
          <a:xfrm>
            <a:off x="4884196" y="6145336"/>
            <a:ext cx="406893" cy="284085"/>
          </a:xfrm>
          <a:prstGeom prst="rect">
            <a:avLst/>
          </a:prstGeom>
          <a:solidFill>
            <a:srgbClr val="92D050"/>
          </a:solidFill>
          <a:ln>
            <a:solidFill>
              <a:schemeClr val="tx1"/>
            </a:solidFill>
          </a:ln>
        </p:spPr>
        <p:txBody>
          <a:bodyPr wrap="square" rtlCol="0">
            <a:spAutoFit/>
          </a:bodyPr>
          <a:lstStyle/>
          <a:p>
            <a:endParaRPr lang="en-GB" dirty="0"/>
          </a:p>
        </p:txBody>
      </p:sp>
      <p:sp>
        <p:nvSpPr>
          <p:cNvPr id="17" name="TextBox 16">
            <a:extLst>
              <a:ext uri="{FF2B5EF4-FFF2-40B4-BE49-F238E27FC236}">
                <a16:creationId xmlns:a16="http://schemas.microsoft.com/office/drawing/2014/main" id="{D437254E-DA4B-4544-88DE-6D3AD88EF474}"/>
              </a:ext>
            </a:extLst>
          </p:cNvPr>
          <p:cNvSpPr txBox="1"/>
          <p:nvPr/>
        </p:nvSpPr>
        <p:spPr>
          <a:xfrm>
            <a:off x="6883151" y="6145336"/>
            <a:ext cx="406893" cy="284085"/>
          </a:xfrm>
          <a:prstGeom prst="rect">
            <a:avLst/>
          </a:prstGeom>
          <a:solidFill>
            <a:srgbClr val="00B0F0"/>
          </a:solidFill>
          <a:ln>
            <a:solidFill>
              <a:schemeClr val="tx1"/>
            </a:solidFill>
          </a:ln>
        </p:spPr>
        <p:txBody>
          <a:bodyPr wrap="square" rtlCol="0">
            <a:spAutoFit/>
          </a:bodyPr>
          <a:lstStyle/>
          <a:p>
            <a:endParaRPr lang="en-GB" dirty="0"/>
          </a:p>
        </p:txBody>
      </p:sp>
      <p:sp>
        <p:nvSpPr>
          <p:cNvPr id="18" name="TextBox 17">
            <a:extLst>
              <a:ext uri="{FF2B5EF4-FFF2-40B4-BE49-F238E27FC236}">
                <a16:creationId xmlns:a16="http://schemas.microsoft.com/office/drawing/2014/main" id="{F5489893-64E3-4E2E-8394-8841E12FB178}"/>
              </a:ext>
            </a:extLst>
          </p:cNvPr>
          <p:cNvSpPr txBox="1"/>
          <p:nvPr/>
        </p:nvSpPr>
        <p:spPr>
          <a:xfrm>
            <a:off x="8994558" y="6145336"/>
            <a:ext cx="406893" cy="284085"/>
          </a:xfrm>
          <a:prstGeom prst="rect">
            <a:avLst/>
          </a:prstGeom>
          <a:solidFill>
            <a:srgbClr val="FFFF00"/>
          </a:solidFill>
          <a:ln>
            <a:solidFill>
              <a:schemeClr val="tx1"/>
            </a:solidFill>
          </a:ln>
        </p:spPr>
        <p:txBody>
          <a:bodyPr wrap="square" rtlCol="0">
            <a:spAutoFit/>
          </a:bodyPr>
          <a:lstStyle/>
          <a:p>
            <a:endParaRPr lang="en-GB" dirty="0"/>
          </a:p>
        </p:txBody>
      </p:sp>
      <p:pic>
        <p:nvPicPr>
          <p:cNvPr id="19" name="Picture 18">
            <a:extLst>
              <a:ext uri="{FF2B5EF4-FFF2-40B4-BE49-F238E27FC236}">
                <a16:creationId xmlns:a16="http://schemas.microsoft.com/office/drawing/2014/main" id="{18A05970-94C9-47B4-A96A-D45578B33022}"/>
              </a:ext>
            </a:extLst>
          </p:cNvPr>
          <p:cNvPicPr>
            <a:picLocks noChangeAspect="1"/>
          </p:cNvPicPr>
          <p:nvPr/>
        </p:nvPicPr>
        <p:blipFill>
          <a:blip r:embed="rId5"/>
          <a:stretch>
            <a:fillRect/>
          </a:stretch>
        </p:blipFill>
        <p:spPr>
          <a:xfrm>
            <a:off x="678406" y="4709901"/>
            <a:ext cx="1539373" cy="1577477"/>
          </a:xfrm>
          <a:prstGeom prst="rect">
            <a:avLst/>
          </a:prstGeom>
        </p:spPr>
      </p:pic>
      <p:pic>
        <p:nvPicPr>
          <p:cNvPr id="20" name="Picture 19">
            <a:extLst>
              <a:ext uri="{FF2B5EF4-FFF2-40B4-BE49-F238E27FC236}">
                <a16:creationId xmlns:a16="http://schemas.microsoft.com/office/drawing/2014/main" id="{476C2349-B9BB-48B9-BFDA-B25100B4D5BE}"/>
              </a:ext>
            </a:extLst>
          </p:cNvPr>
          <p:cNvPicPr>
            <a:picLocks noChangeAspect="1"/>
          </p:cNvPicPr>
          <p:nvPr/>
        </p:nvPicPr>
        <p:blipFill>
          <a:blip r:embed="rId6"/>
          <a:stretch>
            <a:fillRect/>
          </a:stretch>
        </p:blipFill>
        <p:spPr>
          <a:xfrm>
            <a:off x="3409609" y="4274612"/>
            <a:ext cx="1585135" cy="1577477"/>
          </a:xfrm>
          <a:prstGeom prst="rect">
            <a:avLst/>
          </a:prstGeom>
        </p:spPr>
      </p:pic>
      <p:pic>
        <p:nvPicPr>
          <p:cNvPr id="21" name="Picture 20">
            <a:extLst>
              <a:ext uri="{FF2B5EF4-FFF2-40B4-BE49-F238E27FC236}">
                <a16:creationId xmlns:a16="http://schemas.microsoft.com/office/drawing/2014/main" id="{EB0095D5-8091-47C3-B38E-0939AB1A5355}"/>
              </a:ext>
            </a:extLst>
          </p:cNvPr>
          <p:cNvPicPr>
            <a:picLocks noChangeAspect="1"/>
          </p:cNvPicPr>
          <p:nvPr/>
        </p:nvPicPr>
        <p:blipFill>
          <a:blip r:embed="rId7"/>
          <a:stretch>
            <a:fillRect/>
          </a:stretch>
        </p:blipFill>
        <p:spPr>
          <a:xfrm>
            <a:off x="7086597" y="710853"/>
            <a:ext cx="1309319" cy="1366522"/>
          </a:xfrm>
          <a:prstGeom prst="rect">
            <a:avLst/>
          </a:prstGeom>
        </p:spPr>
      </p:pic>
      <p:pic>
        <p:nvPicPr>
          <p:cNvPr id="22" name="Picture 21">
            <a:extLst>
              <a:ext uri="{FF2B5EF4-FFF2-40B4-BE49-F238E27FC236}">
                <a16:creationId xmlns:a16="http://schemas.microsoft.com/office/drawing/2014/main" id="{46459F86-D890-4187-BA9F-921BFD523D4E}"/>
              </a:ext>
            </a:extLst>
          </p:cNvPr>
          <p:cNvPicPr>
            <a:picLocks noChangeAspect="1"/>
          </p:cNvPicPr>
          <p:nvPr/>
        </p:nvPicPr>
        <p:blipFill>
          <a:blip r:embed="rId8"/>
          <a:stretch>
            <a:fillRect/>
          </a:stretch>
        </p:blipFill>
        <p:spPr>
          <a:xfrm>
            <a:off x="10164342" y="5080794"/>
            <a:ext cx="1653683" cy="1623201"/>
          </a:xfrm>
          <a:prstGeom prst="rect">
            <a:avLst/>
          </a:prstGeom>
        </p:spPr>
      </p:pic>
      <p:pic>
        <p:nvPicPr>
          <p:cNvPr id="23" name="Picture 22">
            <a:extLst>
              <a:ext uri="{FF2B5EF4-FFF2-40B4-BE49-F238E27FC236}">
                <a16:creationId xmlns:a16="http://schemas.microsoft.com/office/drawing/2014/main" id="{791B8C11-9DA6-450A-8AC3-31B06F5661E5}"/>
              </a:ext>
            </a:extLst>
          </p:cNvPr>
          <p:cNvPicPr>
            <a:picLocks noChangeAspect="1"/>
          </p:cNvPicPr>
          <p:nvPr/>
        </p:nvPicPr>
        <p:blipFill>
          <a:blip r:embed="rId9"/>
          <a:stretch>
            <a:fillRect/>
          </a:stretch>
        </p:blipFill>
        <p:spPr>
          <a:xfrm>
            <a:off x="3716057" y="620577"/>
            <a:ext cx="1365745" cy="1372187"/>
          </a:xfrm>
          <a:prstGeom prst="rect">
            <a:avLst/>
          </a:prstGeom>
        </p:spPr>
      </p:pic>
      <p:pic>
        <p:nvPicPr>
          <p:cNvPr id="24" name="Picture 23">
            <a:extLst>
              <a:ext uri="{FF2B5EF4-FFF2-40B4-BE49-F238E27FC236}">
                <a16:creationId xmlns:a16="http://schemas.microsoft.com/office/drawing/2014/main" id="{30BF6ED8-2ABC-4ABE-84E0-EA1C2ED9C439}"/>
              </a:ext>
            </a:extLst>
          </p:cNvPr>
          <p:cNvPicPr>
            <a:picLocks noChangeAspect="1"/>
          </p:cNvPicPr>
          <p:nvPr/>
        </p:nvPicPr>
        <p:blipFill>
          <a:blip r:embed="rId10"/>
          <a:stretch>
            <a:fillRect/>
          </a:stretch>
        </p:blipFill>
        <p:spPr>
          <a:xfrm>
            <a:off x="7241977" y="4274613"/>
            <a:ext cx="1491548" cy="1527576"/>
          </a:xfrm>
          <a:prstGeom prst="rect">
            <a:avLst/>
          </a:prstGeom>
        </p:spPr>
      </p:pic>
      <p:pic>
        <p:nvPicPr>
          <p:cNvPr id="25" name="Picture 24">
            <a:extLst>
              <a:ext uri="{FF2B5EF4-FFF2-40B4-BE49-F238E27FC236}">
                <a16:creationId xmlns:a16="http://schemas.microsoft.com/office/drawing/2014/main" id="{53994ADA-643E-482D-8765-9CBB583094FD}"/>
              </a:ext>
            </a:extLst>
          </p:cNvPr>
          <p:cNvPicPr>
            <a:picLocks noChangeAspect="1"/>
          </p:cNvPicPr>
          <p:nvPr/>
        </p:nvPicPr>
        <p:blipFill>
          <a:blip r:embed="rId11"/>
          <a:stretch>
            <a:fillRect/>
          </a:stretch>
        </p:blipFill>
        <p:spPr>
          <a:xfrm>
            <a:off x="182626" y="2652028"/>
            <a:ext cx="1577477" cy="1684166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756345374"/>
      </p:ext>
    </p:extLst>
  </p:cSld>
  <p:clrMapOvr>
    <a:masterClrMapping/>
  </p:clrMapOvr>
</p:sld>
</file>

<file path=ppt/slides/slide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>
            <a:extLst>
              <a:ext uri="{FF2B5EF4-FFF2-40B4-BE49-F238E27FC236}">
                <a16:creationId xmlns:a16="http://schemas.microsoft.com/office/drawing/2014/main" id="{9F619EC6-4578-4D70-976D-E8B2E506B41F}"/>
              </a:ext>
            </a:extLst>
          </p:cNvPr>
          <p:cNvSpPr>
            <a:spLocks noGrp="1"/>
          </p:cNvSpPr>
          <p:nvPr>
            <p:ph type="title"/>
          </p:nvPr>
        </p:nvSpPr>
        <p:spPr>
          <a:xfrm>
            <a:off x="508797" y="2477574"/>
            <a:ext cx="10515600" cy="1325563"/>
          </a:xfrm>
        </p:spPr>
        <p:txBody>
          <a:bodyPr>
            <a:noAutofit/>
          </a:bodyPr>
          <a:lstStyle/>
          <a:p>
            <a:pPr algn="ctr"/>
            <a:r>
              <a:rPr lang="en-GB" sz="4900" b="1" dirty="0">
                <a:solidFill>
                  <a:srgbClr val="000000"/>
                </a:solidFill>
                <a:latin typeface="Comic Sans MS" panose="030F0702030302020204" pitchFamily="66" charset="0"/>
              </a:rPr>
              <a:t>What is </a:t>
            </a:r>
            <a:r>
              <a:rPr lang="en-GB" sz="4900" b="1" u="sng" dirty="0">
                <a:solidFill>
                  <a:srgbClr val="000000"/>
                </a:solidFill>
                <a:latin typeface="Comic Sans MS" panose="030F0702030302020204" pitchFamily="66" charset="0"/>
              </a:rPr>
              <a:t>Zones of Regulation?</a:t>
            </a:r>
            <a:br>
              <a:rPr lang="en-GB" sz="4900" b="1" u="sng" dirty="0">
                <a:solidFill>
                  <a:srgbClr val="000000"/>
                </a:solidFill>
                <a:latin typeface="Comic Sans MS" panose="030F0702030302020204" pitchFamily="66" charset="0"/>
              </a:rPr>
            </a:br>
            <a:br>
              <a:rPr lang="en-GB" sz="4900" b="1" u="sng" dirty="0">
                <a:solidFill>
                  <a:srgbClr val="000000"/>
                </a:solidFill>
                <a:latin typeface="Comic Sans MS" panose="030F0702030302020204" pitchFamily="66" charset="0"/>
              </a:rPr>
            </a:br>
            <a:r>
              <a:rPr lang="en-GB" sz="4900" b="1" dirty="0">
                <a:solidFill>
                  <a:srgbClr val="000000"/>
                </a:solidFill>
                <a:latin typeface="Comic Sans MS" panose="030F0702030302020204" pitchFamily="66" charset="0"/>
              </a:rPr>
              <a:t>Have you heard of it?</a:t>
            </a:r>
            <a:endParaRPr lang="en-GB" sz="4900" dirty="0">
              <a:latin typeface="Comic Sans MS" panose="030F0702030302020204" pitchFamily="66" charset="0"/>
            </a:endParaRPr>
          </a:p>
        </p:txBody>
      </p:sp>
      <p:sp>
        <p:nvSpPr>
          <p:cNvPr id="10" name="TextBox 9">
            <a:extLst>
              <a:ext uri="{FF2B5EF4-FFF2-40B4-BE49-F238E27FC236}">
                <a16:creationId xmlns:a16="http://schemas.microsoft.com/office/drawing/2014/main" id="{F6243B7B-2A08-434F-BEA8-C6E119886B71}"/>
              </a:ext>
            </a:extLst>
          </p:cNvPr>
          <p:cNvSpPr txBox="1"/>
          <p:nvPr/>
        </p:nvSpPr>
        <p:spPr>
          <a:xfrm>
            <a:off x="2681795" y="124289"/>
            <a:ext cx="406893" cy="284085"/>
          </a:xfrm>
          <a:prstGeom prst="rect">
            <a:avLst/>
          </a:prstGeom>
          <a:solidFill>
            <a:srgbClr val="FF0000"/>
          </a:solidFill>
          <a:ln>
            <a:solidFill>
              <a:schemeClr val="tx1"/>
            </a:solidFill>
          </a:ln>
        </p:spPr>
        <p:txBody>
          <a:bodyPr wrap="square" rtlCol="0">
            <a:spAutoFit/>
          </a:bodyPr>
          <a:lstStyle/>
          <a:p>
            <a:endParaRPr lang="en-GB" dirty="0"/>
          </a:p>
        </p:txBody>
      </p:sp>
      <p:sp>
        <p:nvSpPr>
          <p:cNvPr id="11" name="TextBox 10">
            <a:extLst>
              <a:ext uri="{FF2B5EF4-FFF2-40B4-BE49-F238E27FC236}">
                <a16:creationId xmlns:a16="http://schemas.microsoft.com/office/drawing/2014/main" id="{B0381D02-B392-4ACD-9A37-E8EABE78221F}"/>
              </a:ext>
            </a:extLst>
          </p:cNvPr>
          <p:cNvSpPr txBox="1"/>
          <p:nvPr/>
        </p:nvSpPr>
        <p:spPr>
          <a:xfrm>
            <a:off x="4680750" y="124289"/>
            <a:ext cx="406893" cy="284085"/>
          </a:xfrm>
          <a:prstGeom prst="rect">
            <a:avLst/>
          </a:prstGeom>
          <a:solidFill>
            <a:srgbClr val="92D050"/>
          </a:solidFill>
          <a:ln>
            <a:solidFill>
              <a:schemeClr val="tx1"/>
            </a:solidFill>
          </a:ln>
        </p:spPr>
        <p:txBody>
          <a:bodyPr wrap="square" rtlCol="0">
            <a:spAutoFit/>
          </a:bodyPr>
          <a:lstStyle/>
          <a:p>
            <a:endParaRPr lang="en-GB" dirty="0"/>
          </a:p>
        </p:txBody>
      </p:sp>
      <p:sp>
        <p:nvSpPr>
          <p:cNvPr id="12" name="TextBox 11">
            <a:extLst>
              <a:ext uri="{FF2B5EF4-FFF2-40B4-BE49-F238E27FC236}">
                <a16:creationId xmlns:a16="http://schemas.microsoft.com/office/drawing/2014/main" id="{0952AA71-AEBF-47A3-A038-7EF2F25AC0E9}"/>
              </a:ext>
            </a:extLst>
          </p:cNvPr>
          <p:cNvSpPr txBox="1"/>
          <p:nvPr/>
        </p:nvSpPr>
        <p:spPr>
          <a:xfrm>
            <a:off x="6679705" y="124289"/>
            <a:ext cx="406893" cy="284085"/>
          </a:xfrm>
          <a:prstGeom prst="rect">
            <a:avLst/>
          </a:prstGeom>
          <a:solidFill>
            <a:srgbClr val="00B0F0"/>
          </a:solidFill>
          <a:ln>
            <a:solidFill>
              <a:schemeClr val="tx1"/>
            </a:solidFill>
          </a:ln>
        </p:spPr>
        <p:txBody>
          <a:bodyPr wrap="square" rtlCol="0">
            <a:spAutoFit/>
          </a:bodyPr>
          <a:lstStyle/>
          <a:p>
            <a:endParaRPr lang="en-GB" dirty="0"/>
          </a:p>
        </p:txBody>
      </p:sp>
      <p:sp>
        <p:nvSpPr>
          <p:cNvPr id="13" name="TextBox 12">
            <a:extLst>
              <a:ext uri="{FF2B5EF4-FFF2-40B4-BE49-F238E27FC236}">
                <a16:creationId xmlns:a16="http://schemas.microsoft.com/office/drawing/2014/main" id="{A35E73AF-66A0-4800-9F85-5B116EA0F64B}"/>
              </a:ext>
            </a:extLst>
          </p:cNvPr>
          <p:cNvSpPr txBox="1"/>
          <p:nvPr/>
        </p:nvSpPr>
        <p:spPr>
          <a:xfrm>
            <a:off x="8791112" y="124289"/>
            <a:ext cx="406893" cy="284085"/>
          </a:xfrm>
          <a:prstGeom prst="rect">
            <a:avLst/>
          </a:prstGeom>
          <a:solidFill>
            <a:srgbClr val="FFFF00"/>
          </a:solidFill>
          <a:ln>
            <a:solidFill>
              <a:schemeClr val="tx1"/>
            </a:solidFill>
          </a:ln>
        </p:spPr>
        <p:txBody>
          <a:bodyPr wrap="square" rtlCol="0">
            <a:spAutoFit/>
          </a:bodyPr>
          <a:lstStyle/>
          <a:p>
            <a:endParaRPr lang="en-GB" dirty="0"/>
          </a:p>
        </p:txBody>
      </p:sp>
      <p:pic>
        <p:nvPicPr>
          <p:cNvPr id="3" name="Picture 2">
            <a:extLst>
              <a:ext uri="{FF2B5EF4-FFF2-40B4-BE49-F238E27FC236}">
                <a16:creationId xmlns:a16="http://schemas.microsoft.com/office/drawing/2014/main" id="{11EBA542-E75D-42BD-B3BC-0D7E2265AE87}"/>
              </a:ext>
            </a:extLst>
          </p:cNvPr>
          <p:cNvPicPr>
            <a:picLocks noChangeAspect="1"/>
          </p:cNvPicPr>
          <p:nvPr/>
        </p:nvPicPr>
        <p:blipFill>
          <a:blip r:embed="rId2"/>
          <a:stretch>
            <a:fillRect/>
          </a:stretch>
        </p:blipFill>
        <p:spPr>
          <a:xfrm>
            <a:off x="451564" y="431669"/>
            <a:ext cx="1060486" cy="1100885"/>
          </a:xfrm>
          <a:prstGeom prst="rect">
            <a:avLst/>
          </a:prstGeom>
        </p:spPr>
      </p:pic>
      <p:pic>
        <p:nvPicPr>
          <p:cNvPr id="4" name="Picture 3">
            <a:extLst>
              <a:ext uri="{FF2B5EF4-FFF2-40B4-BE49-F238E27FC236}">
                <a16:creationId xmlns:a16="http://schemas.microsoft.com/office/drawing/2014/main" id="{26B82982-9585-4542-85EA-A33885FAD97C}"/>
              </a:ext>
            </a:extLst>
          </p:cNvPr>
          <p:cNvPicPr>
            <a:picLocks noChangeAspect="1"/>
          </p:cNvPicPr>
          <p:nvPr/>
        </p:nvPicPr>
        <p:blipFill>
          <a:blip r:embed="rId3"/>
          <a:stretch>
            <a:fillRect/>
          </a:stretch>
        </p:blipFill>
        <p:spPr>
          <a:xfrm>
            <a:off x="10072861" y="710853"/>
            <a:ext cx="1095716" cy="1100885"/>
          </a:xfrm>
          <a:prstGeom prst="rect">
            <a:avLst/>
          </a:prstGeom>
        </p:spPr>
      </p:pic>
      <p:pic>
        <p:nvPicPr>
          <p:cNvPr id="5" name="Picture 4">
            <a:extLst>
              <a:ext uri="{FF2B5EF4-FFF2-40B4-BE49-F238E27FC236}">
                <a16:creationId xmlns:a16="http://schemas.microsoft.com/office/drawing/2014/main" id="{7B745ABC-9A61-4C0D-941A-E2B2C98FB2E1}"/>
              </a:ext>
            </a:extLst>
          </p:cNvPr>
          <p:cNvPicPr>
            <a:picLocks noChangeAspect="1"/>
          </p:cNvPicPr>
          <p:nvPr/>
        </p:nvPicPr>
        <p:blipFill>
          <a:blip r:embed="rId4"/>
          <a:stretch>
            <a:fillRect/>
          </a:stretch>
        </p:blipFill>
        <p:spPr>
          <a:xfrm>
            <a:off x="10305230" y="2898012"/>
            <a:ext cx="909112" cy="953030"/>
          </a:xfrm>
          <a:prstGeom prst="rect">
            <a:avLst/>
          </a:prstGeom>
        </p:spPr>
      </p:pic>
      <p:sp>
        <p:nvSpPr>
          <p:cNvPr id="15" name="TextBox 14">
            <a:extLst>
              <a:ext uri="{FF2B5EF4-FFF2-40B4-BE49-F238E27FC236}">
                <a16:creationId xmlns:a16="http://schemas.microsoft.com/office/drawing/2014/main" id="{63218030-911C-4DD8-B153-59391DEF866E}"/>
              </a:ext>
            </a:extLst>
          </p:cNvPr>
          <p:cNvSpPr txBox="1"/>
          <p:nvPr/>
        </p:nvSpPr>
        <p:spPr>
          <a:xfrm>
            <a:off x="2885241" y="6145336"/>
            <a:ext cx="406893" cy="284085"/>
          </a:xfrm>
          <a:prstGeom prst="rect">
            <a:avLst/>
          </a:prstGeom>
          <a:solidFill>
            <a:srgbClr val="FF0000"/>
          </a:solidFill>
          <a:ln>
            <a:solidFill>
              <a:schemeClr val="tx1"/>
            </a:solidFill>
          </a:ln>
        </p:spPr>
        <p:txBody>
          <a:bodyPr wrap="square" rtlCol="0">
            <a:spAutoFit/>
          </a:bodyPr>
          <a:lstStyle/>
          <a:p>
            <a:endParaRPr lang="en-GB" dirty="0"/>
          </a:p>
        </p:txBody>
      </p:sp>
      <p:sp>
        <p:nvSpPr>
          <p:cNvPr id="16" name="TextBox 15">
            <a:extLst>
              <a:ext uri="{FF2B5EF4-FFF2-40B4-BE49-F238E27FC236}">
                <a16:creationId xmlns:a16="http://schemas.microsoft.com/office/drawing/2014/main" id="{C6FFFD96-C0FA-48F8-9B04-CF0F8EA7F31F}"/>
              </a:ext>
            </a:extLst>
          </p:cNvPr>
          <p:cNvSpPr txBox="1"/>
          <p:nvPr/>
        </p:nvSpPr>
        <p:spPr>
          <a:xfrm>
            <a:off x="4884196" y="6145336"/>
            <a:ext cx="406893" cy="284085"/>
          </a:xfrm>
          <a:prstGeom prst="rect">
            <a:avLst/>
          </a:prstGeom>
          <a:solidFill>
            <a:srgbClr val="92D050"/>
          </a:solidFill>
          <a:ln>
            <a:solidFill>
              <a:schemeClr val="tx1"/>
            </a:solidFill>
          </a:ln>
        </p:spPr>
        <p:txBody>
          <a:bodyPr wrap="square" rtlCol="0">
            <a:spAutoFit/>
          </a:bodyPr>
          <a:lstStyle/>
          <a:p>
            <a:endParaRPr lang="en-GB" dirty="0"/>
          </a:p>
        </p:txBody>
      </p:sp>
      <p:sp>
        <p:nvSpPr>
          <p:cNvPr id="17" name="TextBox 16">
            <a:extLst>
              <a:ext uri="{FF2B5EF4-FFF2-40B4-BE49-F238E27FC236}">
                <a16:creationId xmlns:a16="http://schemas.microsoft.com/office/drawing/2014/main" id="{D437254E-DA4B-4544-88DE-6D3AD88EF474}"/>
              </a:ext>
            </a:extLst>
          </p:cNvPr>
          <p:cNvSpPr txBox="1"/>
          <p:nvPr/>
        </p:nvSpPr>
        <p:spPr>
          <a:xfrm>
            <a:off x="6883151" y="6145336"/>
            <a:ext cx="406893" cy="284085"/>
          </a:xfrm>
          <a:prstGeom prst="rect">
            <a:avLst/>
          </a:prstGeom>
          <a:solidFill>
            <a:srgbClr val="00B0F0"/>
          </a:solidFill>
          <a:ln>
            <a:solidFill>
              <a:schemeClr val="tx1"/>
            </a:solidFill>
          </a:ln>
        </p:spPr>
        <p:txBody>
          <a:bodyPr wrap="square" rtlCol="0">
            <a:spAutoFit/>
          </a:bodyPr>
          <a:lstStyle/>
          <a:p>
            <a:endParaRPr lang="en-GB" dirty="0"/>
          </a:p>
        </p:txBody>
      </p:sp>
      <p:sp>
        <p:nvSpPr>
          <p:cNvPr id="18" name="TextBox 17">
            <a:extLst>
              <a:ext uri="{FF2B5EF4-FFF2-40B4-BE49-F238E27FC236}">
                <a16:creationId xmlns:a16="http://schemas.microsoft.com/office/drawing/2014/main" id="{F5489893-64E3-4E2E-8394-8841E12FB178}"/>
              </a:ext>
            </a:extLst>
          </p:cNvPr>
          <p:cNvSpPr txBox="1"/>
          <p:nvPr/>
        </p:nvSpPr>
        <p:spPr>
          <a:xfrm>
            <a:off x="8994558" y="6145336"/>
            <a:ext cx="406893" cy="284085"/>
          </a:xfrm>
          <a:prstGeom prst="rect">
            <a:avLst/>
          </a:prstGeom>
          <a:solidFill>
            <a:srgbClr val="FFFF00"/>
          </a:solidFill>
          <a:ln>
            <a:solidFill>
              <a:schemeClr val="tx1"/>
            </a:solidFill>
          </a:ln>
        </p:spPr>
        <p:txBody>
          <a:bodyPr wrap="square" rtlCol="0">
            <a:spAutoFit/>
          </a:bodyPr>
          <a:lstStyle/>
          <a:p>
            <a:endParaRPr lang="en-GB" dirty="0"/>
          </a:p>
        </p:txBody>
      </p:sp>
      <p:pic>
        <p:nvPicPr>
          <p:cNvPr id="19" name="Picture 18">
            <a:extLst>
              <a:ext uri="{FF2B5EF4-FFF2-40B4-BE49-F238E27FC236}">
                <a16:creationId xmlns:a16="http://schemas.microsoft.com/office/drawing/2014/main" id="{18A05970-94C9-47B4-A96A-D45578B33022}"/>
              </a:ext>
            </a:extLst>
          </p:cNvPr>
          <p:cNvPicPr>
            <a:picLocks noChangeAspect="1"/>
          </p:cNvPicPr>
          <p:nvPr/>
        </p:nvPicPr>
        <p:blipFill>
          <a:blip r:embed="rId5"/>
          <a:stretch>
            <a:fillRect/>
          </a:stretch>
        </p:blipFill>
        <p:spPr>
          <a:xfrm>
            <a:off x="678407" y="4709902"/>
            <a:ext cx="1020086" cy="1045336"/>
          </a:xfrm>
          <a:prstGeom prst="rect">
            <a:avLst/>
          </a:prstGeom>
        </p:spPr>
      </p:pic>
      <p:pic>
        <p:nvPicPr>
          <p:cNvPr id="20" name="Picture 19">
            <a:extLst>
              <a:ext uri="{FF2B5EF4-FFF2-40B4-BE49-F238E27FC236}">
                <a16:creationId xmlns:a16="http://schemas.microsoft.com/office/drawing/2014/main" id="{476C2349-B9BB-48B9-BFDA-B25100B4D5BE}"/>
              </a:ext>
            </a:extLst>
          </p:cNvPr>
          <p:cNvPicPr>
            <a:picLocks noChangeAspect="1"/>
          </p:cNvPicPr>
          <p:nvPr/>
        </p:nvPicPr>
        <p:blipFill>
          <a:blip r:embed="rId6"/>
          <a:stretch>
            <a:fillRect/>
          </a:stretch>
        </p:blipFill>
        <p:spPr>
          <a:xfrm>
            <a:off x="3643365" y="5152108"/>
            <a:ext cx="1050411" cy="1045336"/>
          </a:xfrm>
          <a:prstGeom prst="rect">
            <a:avLst/>
          </a:prstGeom>
        </p:spPr>
      </p:pic>
      <p:pic>
        <p:nvPicPr>
          <p:cNvPr id="21" name="Picture 20">
            <a:extLst>
              <a:ext uri="{FF2B5EF4-FFF2-40B4-BE49-F238E27FC236}">
                <a16:creationId xmlns:a16="http://schemas.microsoft.com/office/drawing/2014/main" id="{EB0095D5-8091-47C3-B38E-0939AB1A5355}"/>
              </a:ext>
            </a:extLst>
          </p:cNvPr>
          <p:cNvPicPr>
            <a:picLocks noChangeAspect="1"/>
          </p:cNvPicPr>
          <p:nvPr/>
        </p:nvPicPr>
        <p:blipFill>
          <a:blip r:embed="rId7"/>
          <a:stretch>
            <a:fillRect/>
          </a:stretch>
        </p:blipFill>
        <p:spPr>
          <a:xfrm>
            <a:off x="7086598" y="710853"/>
            <a:ext cx="867638" cy="905544"/>
          </a:xfrm>
          <a:prstGeom prst="rect">
            <a:avLst/>
          </a:prstGeom>
        </p:spPr>
      </p:pic>
      <p:pic>
        <p:nvPicPr>
          <p:cNvPr id="22" name="Picture 21">
            <a:extLst>
              <a:ext uri="{FF2B5EF4-FFF2-40B4-BE49-F238E27FC236}">
                <a16:creationId xmlns:a16="http://schemas.microsoft.com/office/drawing/2014/main" id="{46459F86-D890-4187-BA9F-921BFD523D4E}"/>
              </a:ext>
            </a:extLst>
          </p:cNvPr>
          <p:cNvPicPr>
            <a:picLocks noChangeAspect="1"/>
          </p:cNvPicPr>
          <p:nvPr/>
        </p:nvPicPr>
        <p:blipFill>
          <a:blip r:embed="rId8"/>
          <a:stretch>
            <a:fillRect/>
          </a:stretch>
        </p:blipFill>
        <p:spPr>
          <a:xfrm>
            <a:off x="10164342" y="5080795"/>
            <a:ext cx="1095835" cy="1075636"/>
          </a:xfrm>
          <a:prstGeom prst="rect">
            <a:avLst/>
          </a:prstGeom>
        </p:spPr>
      </p:pic>
      <p:pic>
        <p:nvPicPr>
          <p:cNvPr id="23" name="Picture 22">
            <a:extLst>
              <a:ext uri="{FF2B5EF4-FFF2-40B4-BE49-F238E27FC236}">
                <a16:creationId xmlns:a16="http://schemas.microsoft.com/office/drawing/2014/main" id="{791B8C11-9DA6-450A-8AC3-31B06F5661E5}"/>
              </a:ext>
            </a:extLst>
          </p:cNvPr>
          <p:cNvPicPr>
            <a:picLocks noChangeAspect="1"/>
          </p:cNvPicPr>
          <p:nvPr/>
        </p:nvPicPr>
        <p:blipFill>
          <a:blip r:embed="rId9"/>
          <a:stretch>
            <a:fillRect/>
          </a:stretch>
        </p:blipFill>
        <p:spPr>
          <a:xfrm>
            <a:off x="3716057" y="620578"/>
            <a:ext cx="905029" cy="909298"/>
          </a:xfrm>
          <a:prstGeom prst="rect">
            <a:avLst/>
          </a:prstGeom>
        </p:spPr>
      </p:pic>
      <p:pic>
        <p:nvPicPr>
          <p:cNvPr id="24" name="Picture 23">
            <a:extLst>
              <a:ext uri="{FF2B5EF4-FFF2-40B4-BE49-F238E27FC236}">
                <a16:creationId xmlns:a16="http://schemas.microsoft.com/office/drawing/2014/main" id="{30BF6ED8-2ABC-4ABE-84E0-EA1C2ED9C439}"/>
              </a:ext>
            </a:extLst>
          </p:cNvPr>
          <p:cNvPicPr>
            <a:picLocks noChangeAspect="1"/>
          </p:cNvPicPr>
          <p:nvPr/>
        </p:nvPicPr>
        <p:blipFill>
          <a:blip r:embed="rId10"/>
          <a:stretch>
            <a:fillRect/>
          </a:stretch>
        </p:blipFill>
        <p:spPr>
          <a:xfrm>
            <a:off x="7802717" y="4949316"/>
            <a:ext cx="988395" cy="1012269"/>
          </a:xfrm>
          <a:prstGeom prst="rect">
            <a:avLst/>
          </a:prstGeom>
        </p:spPr>
      </p:pic>
      <p:pic>
        <p:nvPicPr>
          <p:cNvPr id="25" name="Picture 24">
            <a:extLst>
              <a:ext uri="{FF2B5EF4-FFF2-40B4-BE49-F238E27FC236}">
                <a16:creationId xmlns:a16="http://schemas.microsoft.com/office/drawing/2014/main" id="{53994ADA-643E-482D-8765-9CBB583094FD}"/>
              </a:ext>
            </a:extLst>
          </p:cNvPr>
          <p:cNvPicPr>
            <a:picLocks noChangeAspect="1"/>
          </p:cNvPicPr>
          <p:nvPr/>
        </p:nvPicPr>
        <p:blipFill>
          <a:blip r:embed="rId11"/>
          <a:stretch>
            <a:fillRect/>
          </a:stretch>
        </p:blipFill>
        <p:spPr>
          <a:xfrm>
            <a:off x="182627" y="2652028"/>
            <a:ext cx="1045336" cy="1116035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2853200332"/>
      </p:ext>
    </p:extLst>
  </p:cSld>
  <p:clrMapOvr>
    <a:masterClrMapping/>
  </p:clrMapOvr>
</p:sld>
</file>

<file path=ppt/slides/slide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>
            <a:extLst>
              <a:ext uri="{FF2B5EF4-FFF2-40B4-BE49-F238E27FC236}">
                <a16:creationId xmlns:a16="http://schemas.microsoft.com/office/drawing/2014/main" id="{9F619EC6-4578-4D70-976D-E8B2E506B41F}"/>
              </a:ext>
            </a:extLst>
          </p:cNvPr>
          <p:cNvSpPr>
            <a:spLocks noGrp="1"/>
          </p:cNvSpPr>
          <p:nvPr>
            <p:ph type="title"/>
          </p:nvPr>
        </p:nvSpPr>
        <p:spPr>
          <a:xfrm>
            <a:off x="678407" y="2849712"/>
            <a:ext cx="10515600" cy="1325563"/>
          </a:xfrm>
        </p:spPr>
        <p:txBody>
          <a:bodyPr>
            <a:noAutofit/>
          </a:bodyPr>
          <a:lstStyle/>
          <a:p>
            <a:pPr algn="ctr"/>
            <a:r>
              <a:rPr lang="en-GB" sz="3200" dirty="0">
                <a:solidFill>
                  <a:srgbClr val="000000"/>
                </a:solidFill>
                <a:latin typeface="Comic Sans MS" panose="030F0702030302020204" pitchFamily="66" charset="0"/>
              </a:rPr>
              <a:t>Can you label these emotions?</a:t>
            </a:r>
            <a:br>
              <a:rPr lang="en-GB" sz="3200" dirty="0">
                <a:solidFill>
                  <a:srgbClr val="000000"/>
                </a:solidFill>
                <a:latin typeface="Comic Sans MS" panose="030F0702030302020204" pitchFamily="66" charset="0"/>
              </a:rPr>
            </a:br>
            <a:br>
              <a:rPr lang="en-GB" sz="3200" dirty="0">
                <a:solidFill>
                  <a:srgbClr val="000000"/>
                </a:solidFill>
                <a:latin typeface="Comic Sans MS" panose="030F0702030302020204" pitchFamily="66" charset="0"/>
              </a:rPr>
            </a:br>
            <a:br>
              <a:rPr lang="en-GB" sz="3200" dirty="0">
                <a:solidFill>
                  <a:srgbClr val="000000"/>
                </a:solidFill>
                <a:latin typeface="Comic Sans MS" panose="030F0702030302020204" pitchFamily="66" charset="0"/>
              </a:rPr>
            </a:br>
            <a:r>
              <a:rPr lang="en-GB" sz="3200" dirty="0">
                <a:solidFill>
                  <a:srgbClr val="000000"/>
                </a:solidFill>
                <a:latin typeface="Comic Sans MS" panose="030F0702030302020204" pitchFamily="66" charset="0"/>
              </a:rPr>
              <a:t>Think of a time when you felt </a:t>
            </a:r>
            <a:br>
              <a:rPr lang="en-GB" sz="3200" dirty="0">
                <a:solidFill>
                  <a:srgbClr val="000000"/>
                </a:solidFill>
                <a:latin typeface="Comic Sans MS" panose="030F0702030302020204" pitchFamily="66" charset="0"/>
              </a:rPr>
            </a:br>
            <a:r>
              <a:rPr lang="en-GB" sz="3200" dirty="0">
                <a:solidFill>
                  <a:srgbClr val="000000"/>
                </a:solidFill>
                <a:latin typeface="Comic Sans MS" panose="030F0702030302020204" pitchFamily="66" charset="0"/>
              </a:rPr>
              <a:t>one of these emotions…</a:t>
            </a:r>
            <a:endParaRPr lang="en-GB" sz="3200" dirty="0">
              <a:latin typeface="Comic Sans MS" panose="030F0702030302020204" pitchFamily="66" charset="0"/>
            </a:endParaRPr>
          </a:p>
        </p:txBody>
      </p:sp>
      <p:sp>
        <p:nvSpPr>
          <p:cNvPr id="10" name="TextBox 9">
            <a:extLst>
              <a:ext uri="{FF2B5EF4-FFF2-40B4-BE49-F238E27FC236}">
                <a16:creationId xmlns:a16="http://schemas.microsoft.com/office/drawing/2014/main" id="{F6243B7B-2A08-434F-BEA8-C6E119886B71}"/>
              </a:ext>
            </a:extLst>
          </p:cNvPr>
          <p:cNvSpPr txBox="1"/>
          <p:nvPr/>
        </p:nvSpPr>
        <p:spPr>
          <a:xfrm>
            <a:off x="2681795" y="124289"/>
            <a:ext cx="406893" cy="284085"/>
          </a:xfrm>
          <a:prstGeom prst="rect">
            <a:avLst/>
          </a:prstGeom>
          <a:solidFill>
            <a:srgbClr val="FF0000"/>
          </a:solidFill>
          <a:ln>
            <a:solidFill>
              <a:schemeClr val="tx1"/>
            </a:solidFill>
          </a:ln>
        </p:spPr>
        <p:txBody>
          <a:bodyPr wrap="square" rtlCol="0">
            <a:spAutoFit/>
          </a:bodyPr>
          <a:lstStyle/>
          <a:p>
            <a:endParaRPr lang="en-GB" dirty="0"/>
          </a:p>
        </p:txBody>
      </p:sp>
      <p:sp>
        <p:nvSpPr>
          <p:cNvPr id="11" name="TextBox 10">
            <a:extLst>
              <a:ext uri="{FF2B5EF4-FFF2-40B4-BE49-F238E27FC236}">
                <a16:creationId xmlns:a16="http://schemas.microsoft.com/office/drawing/2014/main" id="{B0381D02-B392-4ACD-9A37-E8EABE78221F}"/>
              </a:ext>
            </a:extLst>
          </p:cNvPr>
          <p:cNvSpPr txBox="1"/>
          <p:nvPr/>
        </p:nvSpPr>
        <p:spPr>
          <a:xfrm>
            <a:off x="4680750" y="124289"/>
            <a:ext cx="406893" cy="284085"/>
          </a:xfrm>
          <a:prstGeom prst="rect">
            <a:avLst/>
          </a:prstGeom>
          <a:solidFill>
            <a:srgbClr val="92D050"/>
          </a:solidFill>
          <a:ln>
            <a:solidFill>
              <a:schemeClr val="tx1"/>
            </a:solidFill>
          </a:ln>
        </p:spPr>
        <p:txBody>
          <a:bodyPr wrap="square" rtlCol="0">
            <a:spAutoFit/>
          </a:bodyPr>
          <a:lstStyle/>
          <a:p>
            <a:endParaRPr lang="en-GB" dirty="0"/>
          </a:p>
        </p:txBody>
      </p:sp>
      <p:sp>
        <p:nvSpPr>
          <p:cNvPr id="12" name="TextBox 11">
            <a:extLst>
              <a:ext uri="{FF2B5EF4-FFF2-40B4-BE49-F238E27FC236}">
                <a16:creationId xmlns:a16="http://schemas.microsoft.com/office/drawing/2014/main" id="{0952AA71-AEBF-47A3-A038-7EF2F25AC0E9}"/>
              </a:ext>
            </a:extLst>
          </p:cNvPr>
          <p:cNvSpPr txBox="1"/>
          <p:nvPr/>
        </p:nvSpPr>
        <p:spPr>
          <a:xfrm>
            <a:off x="6679705" y="124289"/>
            <a:ext cx="406893" cy="284085"/>
          </a:xfrm>
          <a:prstGeom prst="rect">
            <a:avLst/>
          </a:prstGeom>
          <a:solidFill>
            <a:srgbClr val="00B0F0"/>
          </a:solidFill>
          <a:ln>
            <a:solidFill>
              <a:schemeClr val="tx1"/>
            </a:solidFill>
          </a:ln>
        </p:spPr>
        <p:txBody>
          <a:bodyPr wrap="square" rtlCol="0">
            <a:spAutoFit/>
          </a:bodyPr>
          <a:lstStyle/>
          <a:p>
            <a:endParaRPr lang="en-GB" dirty="0"/>
          </a:p>
        </p:txBody>
      </p:sp>
      <p:sp>
        <p:nvSpPr>
          <p:cNvPr id="13" name="TextBox 12">
            <a:extLst>
              <a:ext uri="{FF2B5EF4-FFF2-40B4-BE49-F238E27FC236}">
                <a16:creationId xmlns:a16="http://schemas.microsoft.com/office/drawing/2014/main" id="{A35E73AF-66A0-4800-9F85-5B116EA0F64B}"/>
              </a:ext>
            </a:extLst>
          </p:cNvPr>
          <p:cNvSpPr txBox="1"/>
          <p:nvPr/>
        </p:nvSpPr>
        <p:spPr>
          <a:xfrm>
            <a:off x="8791112" y="124289"/>
            <a:ext cx="406893" cy="284085"/>
          </a:xfrm>
          <a:prstGeom prst="rect">
            <a:avLst/>
          </a:prstGeom>
          <a:solidFill>
            <a:srgbClr val="FFFF00"/>
          </a:solidFill>
          <a:ln>
            <a:solidFill>
              <a:schemeClr val="tx1"/>
            </a:solidFill>
          </a:ln>
        </p:spPr>
        <p:txBody>
          <a:bodyPr wrap="square" rtlCol="0">
            <a:spAutoFit/>
          </a:bodyPr>
          <a:lstStyle/>
          <a:p>
            <a:endParaRPr lang="en-GB" dirty="0"/>
          </a:p>
        </p:txBody>
      </p:sp>
      <p:pic>
        <p:nvPicPr>
          <p:cNvPr id="3" name="Picture 2">
            <a:extLst>
              <a:ext uri="{FF2B5EF4-FFF2-40B4-BE49-F238E27FC236}">
                <a16:creationId xmlns:a16="http://schemas.microsoft.com/office/drawing/2014/main" id="{11EBA542-E75D-42BD-B3BC-0D7E2265AE87}"/>
              </a:ext>
            </a:extLst>
          </p:cNvPr>
          <p:cNvPicPr>
            <a:picLocks noChangeAspect="1"/>
          </p:cNvPicPr>
          <p:nvPr/>
        </p:nvPicPr>
        <p:blipFill>
          <a:blip r:embed="rId2"/>
          <a:stretch>
            <a:fillRect/>
          </a:stretch>
        </p:blipFill>
        <p:spPr>
          <a:xfrm>
            <a:off x="451563" y="431669"/>
            <a:ext cx="1615993" cy="1677554"/>
          </a:xfrm>
          <a:prstGeom prst="rect">
            <a:avLst/>
          </a:prstGeom>
        </p:spPr>
      </p:pic>
      <p:pic>
        <p:nvPicPr>
          <p:cNvPr id="4" name="Picture 3">
            <a:extLst>
              <a:ext uri="{FF2B5EF4-FFF2-40B4-BE49-F238E27FC236}">
                <a16:creationId xmlns:a16="http://schemas.microsoft.com/office/drawing/2014/main" id="{26B82982-9585-4542-85EA-A33885FAD97C}"/>
              </a:ext>
            </a:extLst>
          </p:cNvPr>
          <p:cNvPicPr>
            <a:picLocks noChangeAspect="1"/>
          </p:cNvPicPr>
          <p:nvPr/>
        </p:nvPicPr>
        <p:blipFill>
          <a:blip r:embed="rId3"/>
          <a:stretch>
            <a:fillRect/>
          </a:stretch>
        </p:blipFill>
        <p:spPr>
          <a:xfrm>
            <a:off x="10072860" y="710853"/>
            <a:ext cx="1669677" cy="1677554"/>
          </a:xfrm>
          <a:prstGeom prst="rect">
            <a:avLst/>
          </a:prstGeom>
        </p:spPr>
      </p:pic>
      <p:pic>
        <p:nvPicPr>
          <p:cNvPr id="5" name="Picture 4">
            <a:extLst>
              <a:ext uri="{FF2B5EF4-FFF2-40B4-BE49-F238E27FC236}">
                <a16:creationId xmlns:a16="http://schemas.microsoft.com/office/drawing/2014/main" id="{7B745ABC-9A61-4C0D-941A-E2B2C98FB2E1}"/>
              </a:ext>
            </a:extLst>
          </p:cNvPr>
          <p:cNvPicPr>
            <a:picLocks noChangeAspect="1"/>
          </p:cNvPicPr>
          <p:nvPr/>
        </p:nvPicPr>
        <p:blipFill>
          <a:blip r:embed="rId4"/>
          <a:stretch>
            <a:fillRect/>
          </a:stretch>
        </p:blipFill>
        <p:spPr>
          <a:xfrm>
            <a:off x="10305230" y="2898011"/>
            <a:ext cx="1385326" cy="1452249"/>
          </a:xfrm>
          <a:prstGeom prst="rect">
            <a:avLst/>
          </a:prstGeom>
        </p:spPr>
      </p:pic>
      <p:pic>
        <p:nvPicPr>
          <p:cNvPr id="19" name="Picture 18">
            <a:extLst>
              <a:ext uri="{FF2B5EF4-FFF2-40B4-BE49-F238E27FC236}">
                <a16:creationId xmlns:a16="http://schemas.microsoft.com/office/drawing/2014/main" id="{18A05970-94C9-47B4-A96A-D45578B33022}"/>
              </a:ext>
            </a:extLst>
          </p:cNvPr>
          <p:cNvPicPr>
            <a:picLocks noChangeAspect="1"/>
          </p:cNvPicPr>
          <p:nvPr/>
        </p:nvPicPr>
        <p:blipFill>
          <a:blip r:embed="rId5"/>
          <a:stretch>
            <a:fillRect/>
          </a:stretch>
        </p:blipFill>
        <p:spPr>
          <a:xfrm>
            <a:off x="678407" y="4709901"/>
            <a:ext cx="1554430" cy="1592907"/>
          </a:xfrm>
          <a:prstGeom prst="rect">
            <a:avLst/>
          </a:prstGeom>
        </p:spPr>
      </p:pic>
      <p:pic>
        <p:nvPicPr>
          <p:cNvPr id="20" name="Picture 19">
            <a:extLst>
              <a:ext uri="{FF2B5EF4-FFF2-40B4-BE49-F238E27FC236}">
                <a16:creationId xmlns:a16="http://schemas.microsoft.com/office/drawing/2014/main" id="{476C2349-B9BB-48B9-BFDA-B25100B4D5BE}"/>
              </a:ext>
            </a:extLst>
          </p:cNvPr>
          <p:cNvPicPr>
            <a:picLocks noChangeAspect="1"/>
          </p:cNvPicPr>
          <p:nvPr/>
        </p:nvPicPr>
        <p:blipFill>
          <a:blip r:embed="rId6"/>
          <a:stretch>
            <a:fillRect/>
          </a:stretch>
        </p:blipFill>
        <p:spPr>
          <a:xfrm>
            <a:off x="3643365" y="5152107"/>
            <a:ext cx="1600640" cy="1592907"/>
          </a:xfrm>
          <a:prstGeom prst="rect">
            <a:avLst/>
          </a:prstGeom>
        </p:spPr>
      </p:pic>
      <p:pic>
        <p:nvPicPr>
          <p:cNvPr id="21" name="Picture 20">
            <a:extLst>
              <a:ext uri="{FF2B5EF4-FFF2-40B4-BE49-F238E27FC236}">
                <a16:creationId xmlns:a16="http://schemas.microsoft.com/office/drawing/2014/main" id="{EB0095D5-8091-47C3-B38E-0939AB1A5355}"/>
              </a:ext>
            </a:extLst>
          </p:cNvPr>
          <p:cNvPicPr>
            <a:picLocks noChangeAspect="1"/>
          </p:cNvPicPr>
          <p:nvPr/>
        </p:nvPicPr>
        <p:blipFill>
          <a:blip r:embed="rId7"/>
          <a:stretch>
            <a:fillRect/>
          </a:stretch>
        </p:blipFill>
        <p:spPr>
          <a:xfrm>
            <a:off x="7086597" y="465307"/>
            <a:ext cx="1322127" cy="1379889"/>
          </a:xfrm>
          <a:prstGeom prst="rect">
            <a:avLst/>
          </a:prstGeom>
        </p:spPr>
      </p:pic>
      <p:pic>
        <p:nvPicPr>
          <p:cNvPr id="22" name="Picture 21">
            <a:extLst>
              <a:ext uri="{FF2B5EF4-FFF2-40B4-BE49-F238E27FC236}">
                <a16:creationId xmlns:a16="http://schemas.microsoft.com/office/drawing/2014/main" id="{46459F86-D890-4187-BA9F-921BFD523D4E}"/>
              </a:ext>
            </a:extLst>
          </p:cNvPr>
          <p:cNvPicPr>
            <a:picLocks noChangeAspect="1"/>
          </p:cNvPicPr>
          <p:nvPr/>
        </p:nvPicPr>
        <p:blipFill>
          <a:blip r:embed="rId8"/>
          <a:stretch>
            <a:fillRect/>
          </a:stretch>
        </p:blipFill>
        <p:spPr>
          <a:xfrm>
            <a:off x="9605049" y="4901035"/>
            <a:ext cx="1669859" cy="1639079"/>
          </a:xfrm>
          <a:prstGeom prst="rect">
            <a:avLst/>
          </a:prstGeom>
        </p:spPr>
      </p:pic>
      <p:pic>
        <p:nvPicPr>
          <p:cNvPr id="23" name="Picture 22">
            <a:extLst>
              <a:ext uri="{FF2B5EF4-FFF2-40B4-BE49-F238E27FC236}">
                <a16:creationId xmlns:a16="http://schemas.microsoft.com/office/drawing/2014/main" id="{791B8C11-9DA6-450A-8AC3-31B06F5661E5}"/>
              </a:ext>
            </a:extLst>
          </p:cNvPr>
          <p:cNvPicPr>
            <a:picLocks noChangeAspect="1"/>
          </p:cNvPicPr>
          <p:nvPr/>
        </p:nvPicPr>
        <p:blipFill>
          <a:blip r:embed="rId9"/>
          <a:stretch>
            <a:fillRect/>
          </a:stretch>
        </p:blipFill>
        <p:spPr>
          <a:xfrm>
            <a:off x="3716057" y="620577"/>
            <a:ext cx="1379104" cy="1385609"/>
          </a:xfrm>
          <a:prstGeom prst="rect">
            <a:avLst/>
          </a:prstGeom>
        </p:spPr>
      </p:pic>
      <p:pic>
        <p:nvPicPr>
          <p:cNvPr id="24" name="Picture 23">
            <a:extLst>
              <a:ext uri="{FF2B5EF4-FFF2-40B4-BE49-F238E27FC236}">
                <a16:creationId xmlns:a16="http://schemas.microsoft.com/office/drawing/2014/main" id="{30BF6ED8-2ABC-4ABE-84E0-EA1C2ED9C439}"/>
              </a:ext>
            </a:extLst>
          </p:cNvPr>
          <p:cNvPicPr>
            <a:picLocks noChangeAspect="1"/>
          </p:cNvPicPr>
          <p:nvPr/>
        </p:nvPicPr>
        <p:blipFill>
          <a:blip r:embed="rId10"/>
          <a:stretch>
            <a:fillRect/>
          </a:stretch>
        </p:blipFill>
        <p:spPr>
          <a:xfrm>
            <a:off x="6902585" y="4949316"/>
            <a:ext cx="1506139" cy="1542519"/>
          </a:xfrm>
          <a:prstGeom prst="rect">
            <a:avLst/>
          </a:prstGeom>
        </p:spPr>
      </p:pic>
      <p:pic>
        <p:nvPicPr>
          <p:cNvPr id="25" name="Picture 24">
            <a:extLst>
              <a:ext uri="{FF2B5EF4-FFF2-40B4-BE49-F238E27FC236}">
                <a16:creationId xmlns:a16="http://schemas.microsoft.com/office/drawing/2014/main" id="{53994ADA-643E-482D-8765-9CBB583094FD}"/>
              </a:ext>
            </a:extLst>
          </p:cNvPr>
          <p:cNvPicPr>
            <a:picLocks noChangeAspect="1"/>
          </p:cNvPicPr>
          <p:nvPr/>
        </p:nvPicPr>
        <p:blipFill>
          <a:blip r:embed="rId11"/>
          <a:stretch>
            <a:fillRect/>
          </a:stretch>
        </p:blipFill>
        <p:spPr>
          <a:xfrm>
            <a:off x="182626" y="2652028"/>
            <a:ext cx="1592907" cy="1700640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916020983"/>
      </p:ext>
    </p:extLst>
  </p:cSld>
  <p:clrMapOvr>
    <a:masterClrMapping/>
  </p:clrMapOvr>
</p:sld>
</file>

<file path=ppt/slides/slide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3" name="Picture 2">
            <a:extLst>
              <a:ext uri="{FF2B5EF4-FFF2-40B4-BE49-F238E27FC236}">
                <a16:creationId xmlns:a16="http://schemas.microsoft.com/office/drawing/2014/main" id="{11EBA542-E75D-42BD-B3BC-0D7E2265AE87}"/>
              </a:ext>
            </a:extLst>
          </p:cNvPr>
          <p:cNvPicPr>
            <a:picLocks noChangeAspect="1"/>
          </p:cNvPicPr>
          <p:nvPr/>
        </p:nvPicPr>
        <p:blipFill>
          <a:blip r:embed="rId2"/>
          <a:stretch>
            <a:fillRect/>
          </a:stretch>
        </p:blipFill>
        <p:spPr>
          <a:xfrm>
            <a:off x="451564" y="431669"/>
            <a:ext cx="904907" cy="939379"/>
          </a:xfrm>
          <a:prstGeom prst="rect">
            <a:avLst/>
          </a:prstGeom>
        </p:spPr>
      </p:pic>
      <p:pic>
        <p:nvPicPr>
          <p:cNvPr id="4" name="Picture 3">
            <a:extLst>
              <a:ext uri="{FF2B5EF4-FFF2-40B4-BE49-F238E27FC236}">
                <a16:creationId xmlns:a16="http://schemas.microsoft.com/office/drawing/2014/main" id="{26B82982-9585-4542-85EA-A33885FAD97C}"/>
              </a:ext>
            </a:extLst>
          </p:cNvPr>
          <p:cNvPicPr>
            <a:picLocks noChangeAspect="1"/>
          </p:cNvPicPr>
          <p:nvPr/>
        </p:nvPicPr>
        <p:blipFill>
          <a:blip r:embed="rId3"/>
          <a:stretch>
            <a:fillRect/>
          </a:stretch>
        </p:blipFill>
        <p:spPr>
          <a:xfrm>
            <a:off x="9492442" y="234246"/>
            <a:ext cx="934968" cy="939379"/>
          </a:xfrm>
          <a:prstGeom prst="rect">
            <a:avLst/>
          </a:prstGeom>
        </p:spPr>
      </p:pic>
      <p:pic>
        <p:nvPicPr>
          <p:cNvPr id="5" name="Picture 4">
            <a:extLst>
              <a:ext uri="{FF2B5EF4-FFF2-40B4-BE49-F238E27FC236}">
                <a16:creationId xmlns:a16="http://schemas.microsoft.com/office/drawing/2014/main" id="{7B745ABC-9A61-4C0D-941A-E2B2C98FB2E1}"/>
              </a:ext>
            </a:extLst>
          </p:cNvPr>
          <p:cNvPicPr>
            <a:picLocks noChangeAspect="1"/>
          </p:cNvPicPr>
          <p:nvPr/>
        </p:nvPicPr>
        <p:blipFill>
          <a:blip r:embed="rId4"/>
          <a:stretch>
            <a:fillRect/>
          </a:stretch>
        </p:blipFill>
        <p:spPr>
          <a:xfrm>
            <a:off x="11046232" y="2263031"/>
            <a:ext cx="775740" cy="813215"/>
          </a:xfrm>
          <a:prstGeom prst="rect">
            <a:avLst/>
          </a:prstGeom>
        </p:spPr>
      </p:pic>
      <p:pic>
        <p:nvPicPr>
          <p:cNvPr id="19" name="Picture 18">
            <a:extLst>
              <a:ext uri="{FF2B5EF4-FFF2-40B4-BE49-F238E27FC236}">
                <a16:creationId xmlns:a16="http://schemas.microsoft.com/office/drawing/2014/main" id="{18A05970-94C9-47B4-A96A-D45578B33022}"/>
              </a:ext>
            </a:extLst>
          </p:cNvPr>
          <p:cNvPicPr>
            <a:picLocks noChangeAspect="1"/>
          </p:cNvPicPr>
          <p:nvPr/>
        </p:nvPicPr>
        <p:blipFill>
          <a:blip r:embed="rId5"/>
          <a:stretch>
            <a:fillRect/>
          </a:stretch>
        </p:blipFill>
        <p:spPr>
          <a:xfrm>
            <a:off x="736357" y="5318869"/>
            <a:ext cx="870434" cy="891980"/>
          </a:xfrm>
          <a:prstGeom prst="rect">
            <a:avLst/>
          </a:prstGeom>
        </p:spPr>
      </p:pic>
      <p:pic>
        <p:nvPicPr>
          <p:cNvPr id="20" name="Picture 19">
            <a:extLst>
              <a:ext uri="{FF2B5EF4-FFF2-40B4-BE49-F238E27FC236}">
                <a16:creationId xmlns:a16="http://schemas.microsoft.com/office/drawing/2014/main" id="{476C2349-B9BB-48B9-BFDA-B25100B4D5BE}"/>
              </a:ext>
            </a:extLst>
          </p:cNvPr>
          <p:cNvPicPr>
            <a:picLocks noChangeAspect="1"/>
          </p:cNvPicPr>
          <p:nvPr/>
        </p:nvPicPr>
        <p:blipFill>
          <a:blip r:embed="rId6"/>
          <a:stretch>
            <a:fillRect/>
          </a:stretch>
        </p:blipFill>
        <p:spPr>
          <a:xfrm>
            <a:off x="4495621" y="5750538"/>
            <a:ext cx="896310" cy="891980"/>
          </a:xfrm>
          <a:prstGeom prst="rect">
            <a:avLst/>
          </a:prstGeom>
        </p:spPr>
      </p:pic>
      <p:pic>
        <p:nvPicPr>
          <p:cNvPr id="21" name="Picture 20">
            <a:extLst>
              <a:ext uri="{FF2B5EF4-FFF2-40B4-BE49-F238E27FC236}">
                <a16:creationId xmlns:a16="http://schemas.microsoft.com/office/drawing/2014/main" id="{EB0095D5-8091-47C3-B38E-0939AB1A5355}"/>
              </a:ext>
            </a:extLst>
          </p:cNvPr>
          <p:cNvPicPr>
            <a:picLocks noChangeAspect="1"/>
          </p:cNvPicPr>
          <p:nvPr/>
        </p:nvPicPr>
        <p:blipFill>
          <a:blip r:embed="rId7"/>
          <a:stretch>
            <a:fillRect/>
          </a:stretch>
        </p:blipFill>
        <p:spPr>
          <a:xfrm>
            <a:off x="6573597" y="431669"/>
            <a:ext cx="740351" cy="772696"/>
          </a:xfrm>
          <a:prstGeom prst="rect">
            <a:avLst/>
          </a:prstGeom>
        </p:spPr>
      </p:pic>
      <p:pic>
        <p:nvPicPr>
          <p:cNvPr id="22" name="Picture 21">
            <a:extLst>
              <a:ext uri="{FF2B5EF4-FFF2-40B4-BE49-F238E27FC236}">
                <a16:creationId xmlns:a16="http://schemas.microsoft.com/office/drawing/2014/main" id="{46459F86-D890-4187-BA9F-921BFD523D4E}"/>
              </a:ext>
            </a:extLst>
          </p:cNvPr>
          <p:cNvPicPr>
            <a:picLocks noChangeAspect="1"/>
          </p:cNvPicPr>
          <p:nvPr/>
        </p:nvPicPr>
        <p:blipFill>
          <a:blip r:embed="rId8"/>
          <a:stretch>
            <a:fillRect/>
          </a:stretch>
        </p:blipFill>
        <p:spPr>
          <a:xfrm>
            <a:off x="10848412" y="5362675"/>
            <a:ext cx="935070" cy="917834"/>
          </a:xfrm>
          <a:prstGeom prst="rect">
            <a:avLst/>
          </a:prstGeom>
        </p:spPr>
      </p:pic>
      <p:pic>
        <p:nvPicPr>
          <p:cNvPr id="23" name="Picture 22">
            <a:extLst>
              <a:ext uri="{FF2B5EF4-FFF2-40B4-BE49-F238E27FC236}">
                <a16:creationId xmlns:a16="http://schemas.microsoft.com/office/drawing/2014/main" id="{791B8C11-9DA6-450A-8AC3-31B06F5661E5}"/>
              </a:ext>
            </a:extLst>
          </p:cNvPr>
          <p:cNvPicPr>
            <a:picLocks noChangeAspect="1"/>
          </p:cNvPicPr>
          <p:nvPr/>
        </p:nvPicPr>
        <p:blipFill>
          <a:blip r:embed="rId9"/>
          <a:stretch>
            <a:fillRect/>
          </a:stretch>
        </p:blipFill>
        <p:spPr>
          <a:xfrm>
            <a:off x="3536805" y="217947"/>
            <a:ext cx="772256" cy="775899"/>
          </a:xfrm>
          <a:prstGeom prst="rect">
            <a:avLst/>
          </a:prstGeom>
        </p:spPr>
      </p:pic>
      <p:pic>
        <p:nvPicPr>
          <p:cNvPr id="24" name="Picture 23">
            <a:extLst>
              <a:ext uri="{FF2B5EF4-FFF2-40B4-BE49-F238E27FC236}">
                <a16:creationId xmlns:a16="http://schemas.microsoft.com/office/drawing/2014/main" id="{30BF6ED8-2ABC-4ABE-84E0-EA1C2ED9C439}"/>
              </a:ext>
            </a:extLst>
          </p:cNvPr>
          <p:cNvPicPr>
            <a:picLocks noChangeAspect="1"/>
          </p:cNvPicPr>
          <p:nvPr/>
        </p:nvPicPr>
        <p:blipFill>
          <a:blip r:embed="rId10"/>
          <a:stretch>
            <a:fillRect/>
          </a:stretch>
        </p:blipFill>
        <p:spPr>
          <a:xfrm>
            <a:off x="8065561" y="5531266"/>
            <a:ext cx="843392" cy="863764"/>
          </a:xfrm>
          <a:prstGeom prst="rect">
            <a:avLst/>
          </a:prstGeom>
        </p:spPr>
      </p:pic>
      <p:pic>
        <p:nvPicPr>
          <p:cNvPr id="25" name="Picture 24">
            <a:extLst>
              <a:ext uri="{FF2B5EF4-FFF2-40B4-BE49-F238E27FC236}">
                <a16:creationId xmlns:a16="http://schemas.microsoft.com/office/drawing/2014/main" id="{53994ADA-643E-482D-8765-9CBB583094FD}"/>
              </a:ext>
            </a:extLst>
          </p:cNvPr>
          <p:cNvPicPr>
            <a:picLocks noChangeAspect="1"/>
          </p:cNvPicPr>
          <p:nvPr/>
        </p:nvPicPr>
        <p:blipFill>
          <a:blip r:embed="rId11"/>
          <a:stretch>
            <a:fillRect/>
          </a:stretch>
        </p:blipFill>
        <p:spPr>
          <a:xfrm>
            <a:off x="446445" y="3140300"/>
            <a:ext cx="891979" cy="952306"/>
          </a:xfrm>
          <a:prstGeom prst="rect">
            <a:avLst/>
          </a:prstGeom>
        </p:spPr>
      </p:pic>
      <p:sp>
        <p:nvSpPr>
          <p:cNvPr id="8" name="TextBox 7">
            <a:extLst>
              <a:ext uri="{FF2B5EF4-FFF2-40B4-BE49-F238E27FC236}">
                <a16:creationId xmlns:a16="http://schemas.microsoft.com/office/drawing/2014/main" id="{7286BC7B-BED6-4CBD-AC67-CD89EEF0A766}"/>
              </a:ext>
            </a:extLst>
          </p:cNvPr>
          <p:cNvSpPr txBox="1"/>
          <p:nvPr/>
        </p:nvSpPr>
        <p:spPr>
          <a:xfrm>
            <a:off x="1516191" y="1438524"/>
            <a:ext cx="9159618" cy="3924151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marL="285750" indent="-285750">
              <a:buFont typeface="Arial" panose="020B0604020202020204" pitchFamily="34" charset="0"/>
              <a:buChar char="•"/>
            </a:pPr>
            <a:r>
              <a:rPr lang="en-GB" sz="2500" dirty="0">
                <a:solidFill>
                  <a:srgbClr val="00B050"/>
                </a:solidFill>
                <a:latin typeface="Comic Sans MS" panose="030F0702030302020204" pitchFamily="66" charset="0"/>
              </a:rPr>
              <a:t>We all feel different emotions at different times and that is ok</a:t>
            </a:r>
          </a:p>
          <a:p>
            <a:pPr marL="285750" indent="-285750">
              <a:buFont typeface="Arial" panose="020B0604020202020204" pitchFamily="34" charset="0"/>
              <a:buChar char="•"/>
            </a:pPr>
            <a:endParaRPr lang="en-GB" sz="2500" dirty="0">
              <a:solidFill>
                <a:srgbClr val="000000"/>
              </a:solidFill>
              <a:latin typeface="Comic Sans MS" panose="030F0702030302020204" pitchFamily="66" charset="0"/>
            </a:endParaRPr>
          </a:p>
          <a:p>
            <a:pPr marL="285750" indent="-285750">
              <a:buFont typeface="Arial" panose="020B0604020202020204" pitchFamily="34" charset="0"/>
              <a:buChar char="•"/>
            </a:pPr>
            <a:r>
              <a:rPr lang="en-GB" sz="2500" dirty="0">
                <a:solidFill>
                  <a:srgbClr val="0070C0"/>
                </a:solidFill>
                <a:latin typeface="Comic Sans MS" panose="030F0702030302020204" pitchFamily="66" charset="0"/>
              </a:rPr>
              <a:t>This week we are all going to be </a:t>
            </a:r>
            <a:r>
              <a:rPr lang="en-GB" sz="2500" u="sng" dirty="0">
                <a:solidFill>
                  <a:srgbClr val="0070C0"/>
                </a:solidFill>
                <a:latin typeface="Comic Sans MS" panose="030F0702030302020204" pitchFamily="66" charset="0"/>
              </a:rPr>
              <a:t>getting in the zone…, </a:t>
            </a:r>
            <a:r>
              <a:rPr lang="en-GB" sz="2500" dirty="0">
                <a:solidFill>
                  <a:srgbClr val="0070C0"/>
                </a:solidFill>
                <a:latin typeface="Comic Sans MS" panose="030F0702030302020204" pitchFamily="66" charset="0"/>
              </a:rPr>
              <a:t>exploring different emotions and feelings</a:t>
            </a:r>
          </a:p>
          <a:p>
            <a:pPr marL="285750" indent="-285750">
              <a:buFont typeface="Arial" panose="020B0604020202020204" pitchFamily="34" charset="0"/>
              <a:buChar char="•"/>
            </a:pPr>
            <a:endParaRPr lang="en-GB" sz="2500" u="sng" dirty="0">
              <a:solidFill>
                <a:srgbClr val="FF0000"/>
              </a:solidFill>
              <a:latin typeface="Comic Sans MS" panose="030F0702030302020204" pitchFamily="66" charset="0"/>
            </a:endParaRPr>
          </a:p>
          <a:p>
            <a:pPr marL="285750" indent="-285750">
              <a:buFont typeface="Arial" panose="020B0604020202020204" pitchFamily="34" charset="0"/>
              <a:buChar char="•"/>
            </a:pPr>
            <a:r>
              <a:rPr lang="en-GB" sz="2500" dirty="0">
                <a:solidFill>
                  <a:srgbClr val="FF0000"/>
                </a:solidFill>
                <a:latin typeface="Comic Sans MS" panose="030F0702030302020204" pitchFamily="66" charset="0"/>
              </a:rPr>
              <a:t>Zones of Regulation is going to help us to get better at recognising our emotions and knowing what to do about them..</a:t>
            </a:r>
            <a:endParaRPr lang="en-GB" sz="2500" dirty="0">
              <a:solidFill>
                <a:srgbClr val="FF0000"/>
              </a:solidFill>
              <a:latin typeface="Sassoon Infant Std" panose="020B0503020103030203" pitchFamily="34" charset="0"/>
            </a:endParaRPr>
          </a:p>
          <a:p>
            <a:r>
              <a:rPr lang="en-GB" sz="2400" b="1" dirty="0">
                <a:solidFill>
                  <a:srgbClr val="FF0000"/>
                </a:solidFill>
                <a:latin typeface="Sassoon Infant Std" panose="020B0503020103030203" pitchFamily="34" charset="0"/>
              </a:rPr>
              <a:t> </a:t>
            </a:r>
            <a:endParaRPr lang="en-GB" sz="2400" dirty="0">
              <a:solidFill>
                <a:srgbClr val="FF0000"/>
              </a:solidFill>
            </a:endParaRPr>
          </a:p>
        </p:txBody>
      </p:sp>
    </p:spTree>
    <p:extLst>
      <p:ext uri="{BB962C8B-B14F-4D97-AF65-F5344CB8AC3E}">
        <p14:creationId xmlns:p14="http://schemas.microsoft.com/office/powerpoint/2010/main" val="1190209322"/>
      </p:ext>
    </p:extLst>
  </p:cSld>
  <p:clrMapOvr>
    <a:masterClrMapping/>
  </p:clrMapOvr>
</p:sld>
</file>

<file path=ppt/slides/slide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3" name="Picture 2">
            <a:extLst>
              <a:ext uri="{FF2B5EF4-FFF2-40B4-BE49-F238E27FC236}">
                <a16:creationId xmlns:a16="http://schemas.microsoft.com/office/drawing/2014/main" id="{11EBA542-E75D-42BD-B3BC-0D7E2265AE87}"/>
              </a:ext>
            </a:extLst>
          </p:cNvPr>
          <p:cNvPicPr>
            <a:picLocks noChangeAspect="1"/>
          </p:cNvPicPr>
          <p:nvPr/>
        </p:nvPicPr>
        <p:blipFill>
          <a:blip r:embed="rId2"/>
          <a:stretch>
            <a:fillRect/>
          </a:stretch>
        </p:blipFill>
        <p:spPr>
          <a:xfrm>
            <a:off x="182626" y="128781"/>
            <a:ext cx="842873" cy="874982"/>
          </a:xfrm>
          <a:prstGeom prst="rect">
            <a:avLst/>
          </a:prstGeom>
        </p:spPr>
      </p:pic>
      <p:pic>
        <p:nvPicPr>
          <p:cNvPr id="4" name="Picture 3">
            <a:extLst>
              <a:ext uri="{FF2B5EF4-FFF2-40B4-BE49-F238E27FC236}">
                <a16:creationId xmlns:a16="http://schemas.microsoft.com/office/drawing/2014/main" id="{26B82982-9585-4542-85EA-A33885FAD97C}"/>
              </a:ext>
            </a:extLst>
          </p:cNvPr>
          <p:cNvPicPr>
            <a:picLocks noChangeAspect="1"/>
          </p:cNvPicPr>
          <p:nvPr/>
        </p:nvPicPr>
        <p:blipFill>
          <a:blip r:embed="rId3"/>
          <a:stretch>
            <a:fillRect/>
          </a:stretch>
        </p:blipFill>
        <p:spPr>
          <a:xfrm>
            <a:off x="5660563" y="52644"/>
            <a:ext cx="870874" cy="874982"/>
          </a:xfrm>
          <a:prstGeom prst="rect">
            <a:avLst/>
          </a:prstGeom>
        </p:spPr>
      </p:pic>
      <p:pic>
        <p:nvPicPr>
          <p:cNvPr id="5" name="Picture 4">
            <a:extLst>
              <a:ext uri="{FF2B5EF4-FFF2-40B4-BE49-F238E27FC236}">
                <a16:creationId xmlns:a16="http://schemas.microsoft.com/office/drawing/2014/main" id="{7B745ABC-9A61-4C0D-941A-E2B2C98FB2E1}"/>
              </a:ext>
            </a:extLst>
          </p:cNvPr>
          <p:cNvPicPr>
            <a:picLocks noChangeAspect="1"/>
          </p:cNvPicPr>
          <p:nvPr/>
        </p:nvPicPr>
        <p:blipFill>
          <a:blip r:embed="rId4"/>
          <a:stretch>
            <a:fillRect/>
          </a:stretch>
        </p:blipFill>
        <p:spPr>
          <a:xfrm>
            <a:off x="6820691" y="146475"/>
            <a:ext cx="722561" cy="757467"/>
          </a:xfrm>
          <a:prstGeom prst="rect">
            <a:avLst/>
          </a:prstGeom>
        </p:spPr>
      </p:pic>
      <p:pic>
        <p:nvPicPr>
          <p:cNvPr id="19" name="Picture 18">
            <a:extLst>
              <a:ext uri="{FF2B5EF4-FFF2-40B4-BE49-F238E27FC236}">
                <a16:creationId xmlns:a16="http://schemas.microsoft.com/office/drawing/2014/main" id="{18A05970-94C9-47B4-A96A-D45578B33022}"/>
              </a:ext>
            </a:extLst>
          </p:cNvPr>
          <p:cNvPicPr>
            <a:picLocks noChangeAspect="1"/>
          </p:cNvPicPr>
          <p:nvPr/>
        </p:nvPicPr>
        <p:blipFill>
          <a:blip r:embed="rId5"/>
          <a:stretch>
            <a:fillRect/>
          </a:stretch>
        </p:blipFill>
        <p:spPr>
          <a:xfrm>
            <a:off x="3639137" y="48448"/>
            <a:ext cx="702341" cy="719726"/>
          </a:xfrm>
          <a:prstGeom prst="rect">
            <a:avLst/>
          </a:prstGeom>
        </p:spPr>
      </p:pic>
      <p:pic>
        <p:nvPicPr>
          <p:cNvPr id="20" name="Picture 19">
            <a:extLst>
              <a:ext uri="{FF2B5EF4-FFF2-40B4-BE49-F238E27FC236}">
                <a16:creationId xmlns:a16="http://schemas.microsoft.com/office/drawing/2014/main" id="{476C2349-B9BB-48B9-BFDA-B25100B4D5BE}"/>
              </a:ext>
            </a:extLst>
          </p:cNvPr>
          <p:cNvPicPr>
            <a:picLocks noChangeAspect="1"/>
          </p:cNvPicPr>
          <p:nvPr/>
        </p:nvPicPr>
        <p:blipFill>
          <a:blip r:embed="rId6"/>
          <a:stretch>
            <a:fillRect/>
          </a:stretch>
        </p:blipFill>
        <p:spPr>
          <a:xfrm>
            <a:off x="10152484" y="83394"/>
            <a:ext cx="859064" cy="854914"/>
          </a:xfrm>
          <a:prstGeom prst="rect">
            <a:avLst/>
          </a:prstGeom>
        </p:spPr>
      </p:pic>
      <p:pic>
        <p:nvPicPr>
          <p:cNvPr id="21" name="Picture 20">
            <a:extLst>
              <a:ext uri="{FF2B5EF4-FFF2-40B4-BE49-F238E27FC236}">
                <a16:creationId xmlns:a16="http://schemas.microsoft.com/office/drawing/2014/main" id="{EB0095D5-8091-47C3-B38E-0939AB1A5355}"/>
              </a:ext>
            </a:extLst>
          </p:cNvPr>
          <p:cNvPicPr>
            <a:picLocks noChangeAspect="1"/>
          </p:cNvPicPr>
          <p:nvPr/>
        </p:nvPicPr>
        <p:blipFill>
          <a:blip r:embed="rId7"/>
          <a:stretch>
            <a:fillRect/>
          </a:stretch>
        </p:blipFill>
        <p:spPr>
          <a:xfrm>
            <a:off x="4681711" y="205203"/>
            <a:ext cx="689598" cy="719726"/>
          </a:xfrm>
          <a:prstGeom prst="rect">
            <a:avLst/>
          </a:prstGeom>
        </p:spPr>
      </p:pic>
      <p:pic>
        <p:nvPicPr>
          <p:cNvPr id="22" name="Picture 21">
            <a:extLst>
              <a:ext uri="{FF2B5EF4-FFF2-40B4-BE49-F238E27FC236}">
                <a16:creationId xmlns:a16="http://schemas.microsoft.com/office/drawing/2014/main" id="{46459F86-D890-4187-BA9F-921BFD523D4E}"/>
              </a:ext>
            </a:extLst>
          </p:cNvPr>
          <p:cNvPicPr>
            <a:picLocks noChangeAspect="1"/>
          </p:cNvPicPr>
          <p:nvPr/>
        </p:nvPicPr>
        <p:blipFill>
          <a:blip r:embed="rId8"/>
          <a:stretch>
            <a:fillRect/>
          </a:stretch>
        </p:blipFill>
        <p:spPr>
          <a:xfrm>
            <a:off x="8992356" y="95196"/>
            <a:ext cx="870969" cy="854914"/>
          </a:xfrm>
          <a:prstGeom prst="rect">
            <a:avLst/>
          </a:prstGeom>
        </p:spPr>
      </p:pic>
      <p:pic>
        <p:nvPicPr>
          <p:cNvPr id="23" name="Picture 22">
            <a:extLst>
              <a:ext uri="{FF2B5EF4-FFF2-40B4-BE49-F238E27FC236}">
                <a16:creationId xmlns:a16="http://schemas.microsoft.com/office/drawing/2014/main" id="{791B8C11-9DA6-450A-8AC3-31B06F5661E5}"/>
              </a:ext>
            </a:extLst>
          </p:cNvPr>
          <p:cNvPicPr>
            <a:picLocks noChangeAspect="1"/>
          </p:cNvPicPr>
          <p:nvPr/>
        </p:nvPicPr>
        <p:blipFill>
          <a:blip r:embed="rId9"/>
          <a:stretch>
            <a:fillRect/>
          </a:stretch>
        </p:blipFill>
        <p:spPr>
          <a:xfrm>
            <a:off x="1348757" y="128781"/>
            <a:ext cx="719316" cy="722709"/>
          </a:xfrm>
          <a:prstGeom prst="rect">
            <a:avLst/>
          </a:prstGeom>
        </p:spPr>
      </p:pic>
      <p:pic>
        <p:nvPicPr>
          <p:cNvPr id="24" name="Picture 23">
            <a:extLst>
              <a:ext uri="{FF2B5EF4-FFF2-40B4-BE49-F238E27FC236}">
                <a16:creationId xmlns:a16="http://schemas.microsoft.com/office/drawing/2014/main" id="{30BF6ED8-2ABC-4ABE-84E0-EA1C2ED9C439}"/>
              </a:ext>
            </a:extLst>
          </p:cNvPr>
          <p:cNvPicPr>
            <a:picLocks noChangeAspect="1"/>
          </p:cNvPicPr>
          <p:nvPr/>
        </p:nvPicPr>
        <p:blipFill>
          <a:blip r:embed="rId10"/>
          <a:stretch>
            <a:fillRect/>
          </a:stretch>
        </p:blipFill>
        <p:spPr>
          <a:xfrm>
            <a:off x="7930171" y="120378"/>
            <a:ext cx="785576" cy="804551"/>
          </a:xfrm>
          <a:prstGeom prst="rect">
            <a:avLst/>
          </a:prstGeom>
        </p:spPr>
      </p:pic>
      <p:pic>
        <p:nvPicPr>
          <p:cNvPr id="25" name="Picture 24">
            <a:extLst>
              <a:ext uri="{FF2B5EF4-FFF2-40B4-BE49-F238E27FC236}">
                <a16:creationId xmlns:a16="http://schemas.microsoft.com/office/drawing/2014/main" id="{53994ADA-643E-482D-8765-9CBB583094FD}"/>
              </a:ext>
            </a:extLst>
          </p:cNvPr>
          <p:cNvPicPr>
            <a:picLocks noChangeAspect="1"/>
          </p:cNvPicPr>
          <p:nvPr/>
        </p:nvPicPr>
        <p:blipFill>
          <a:blip r:embed="rId11"/>
          <a:stretch>
            <a:fillRect/>
          </a:stretch>
        </p:blipFill>
        <p:spPr>
          <a:xfrm>
            <a:off x="2368813" y="128781"/>
            <a:ext cx="830831" cy="887023"/>
          </a:xfrm>
          <a:prstGeom prst="rect">
            <a:avLst/>
          </a:prstGeom>
        </p:spPr>
      </p:pic>
      <p:sp>
        <p:nvSpPr>
          <p:cNvPr id="8" name="TextBox 7">
            <a:extLst>
              <a:ext uri="{FF2B5EF4-FFF2-40B4-BE49-F238E27FC236}">
                <a16:creationId xmlns:a16="http://schemas.microsoft.com/office/drawing/2014/main" id="{7286BC7B-BED6-4CBD-AC67-CD89EEF0A766}"/>
              </a:ext>
            </a:extLst>
          </p:cNvPr>
          <p:cNvSpPr txBox="1"/>
          <p:nvPr/>
        </p:nvSpPr>
        <p:spPr>
          <a:xfrm>
            <a:off x="1970134" y="1288710"/>
            <a:ext cx="9153585" cy="5262979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en-GB" sz="2800" dirty="0">
                <a:latin typeface="Comic Sans MS" panose="030F0702030302020204" pitchFamily="66" charset="0"/>
              </a:rPr>
              <a:t>We will be learning about our emotions through four coloured zones..</a:t>
            </a:r>
          </a:p>
          <a:p>
            <a:endParaRPr lang="en-GB" sz="2800" dirty="0">
              <a:solidFill>
                <a:srgbClr val="FF0000"/>
              </a:solidFill>
              <a:latin typeface="Comic Sans MS" panose="030F0702030302020204" pitchFamily="66" charset="0"/>
            </a:endParaRPr>
          </a:p>
          <a:p>
            <a:pPr marL="342900" indent="-342900" algn="ctr">
              <a:buFont typeface="Arial" panose="020B0604020202020204" pitchFamily="34" charset="0"/>
              <a:buChar char="•"/>
            </a:pPr>
            <a:r>
              <a:rPr lang="en-GB" sz="3600" dirty="0">
                <a:solidFill>
                  <a:srgbClr val="0070C0"/>
                </a:solidFill>
                <a:latin typeface="Comic Sans MS" panose="030F0702030302020204" pitchFamily="66" charset="0"/>
              </a:rPr>
              <a:t>Blue Zone</a:t>
            </a:r>
          </a:p>
          <a:p>
            <a:pPr marL="342900" indent="-342900" algn="ctr">
              <a:buFont typeface="Arial" panose="020B0604020202020204" pitchFamily="34" charset="0"/>
              <a:buChar char="•"/>
            </a:pPr>
            <a:endParaRPr lang="en-GB" sz="3600" dirty="0">
              <a:solidFill>
                <a:srgbClr val="FF0000"/>
              </a:solidFill>
              <a:latin typeface="Comic Sans MS" panose="030F0702030302020204" pitchFamily="66" charset="0"/>
            </a:endParaRPr>
          </a:p>
          <a:p>
            <a:pPr marL="342900" indent="-342900" algn="ctr">
              <a:buFont typeface="Arial" panose="020B0604020202020204" pitchFamily="34" charset="0"/>
              <a:buChar char="•"/>
            </a:pPr>
            <a:r>
              <a:rPr lang="en-GB" sz="3600" dirty="0">
                <a:solidFill>
                  <a:srgbClr val="00B050"/>
                </a:solidFill>
                <a:latin typeface="Comic Sans MS" panose="030F0702030302020204" pitchFamily="66" charset="0"/>
              </a:rPr>
              <a:t>Green Zone</a:t>
            </a:r>
          </a:p>
          <a:p>
            <a:pPr marL="342900" indent="-342900" algn="ctr">
              <a:buFont typeface="Arial" panose="020B0604020202020204" pitchFamily="34" charset="0"/>
              <a:buChar char="•"/>
            </a:pPr>
            <a:endParaRPr lang="en-GB" sz="3600" dirty="0">
              <a:solidFill>
                <a:srgbClr val="FF0000"/>
              </a:solidFill>
              <a:latin typeface="Comic Sans MS" panose="030F0702030302020204" pitchFamily="66" charset="0"/>
            </a:endParaRPr>
          </a:p>
          <a:p>
            <a:pPr marL="342900" indent="-342900" algn="ctr">
              <a:buFont typeface="Arial" panose="020B0604020202020204" pitchFamily="34" charset="0"/>
              <a:buChar char="•"/>
            </a:pPr>
            <a:r>
              <a:rPr lang="en-GB" sz="3600" dirty="0">
                <a:solidFill>
                  <a:srgbClr val="FF0000"/>
                </a:solidFill>
                <a:latin typeface="Comic Sans MS" panose="030F0702030302020204" pitchFamily="66" charset="0"/>
              </a:rPr>
              <a:t>Red Zone </a:t>
            </a:r>
          </a:p>
          <a:p>
            <a:pPr marL="342900" indent="-342900" algn="ctr">
              <a:buFont typeface="Arial" panose="020B0604020202020204" pitchFamily="34" charset="0"/>
              <a:buChar char="•"/>
            </a:pPr>
            <a:endParaRPr lang="en-GB" sz="3600" dirty="0">
              <a:solidFill>
                <a:srgbClr val="FF0000"/>
              </a:solidFill>
              <a:latin typeface="Comic Sans MS" panose="030F0702030302020204" pitchFamily="66" charset="0"/>
            </a:endParaRPr>
          </a:p>
          <a:p>
            <a:pPr marL="342900" indent="-342900" algn="ctr">
              <a:buFont typeface="Arial" panose="020B0604020202020204" pitchFamily="34" charset="0"/>
              <a:buChar char="•"/>
            </a:pPr>
            <a:r>
              <a:rPr lang="en-GB" sz="3600" dirty="0">
                <a:solidFill>
                  <a:srgbClr val="FFFF00"/>
                </a:solidFill>
                <a:latin typeface="Comic Sans MS" panose="030F0702030302020204" pitchFamily="66" charset="0"/>
              </a:rPr>
              <a:t>Yellow Zone</a:t>
            </a:r>
          </a:p>
        </p:txBody>
      </p:sp>
      <p:sp>
        <p:nvSpPr>
          <p:cNvPr id="13" name="TextBox 12">
            <a:extLst>
              <a:ext uri="{FF2B5EF4-FFF2-40B4-BE49-F238E27FC236}">
                <a16:creationId xmlns:a16="http://schemas.microsoft.com/office/drawing/2014/main" id="{7A29B7E7-2B47-4520-A1E9-959FE00CAC5B}"/>
              </a:ext>
            </a:extLst>
          </p:cNvPr>
          <p:cNvSpPr txBox="1"/>
          <p:nvPr/>
        </p:nvSpPr>
        <p:spPr>
          <a:xfrm>
            <a:off x="9089391" y="4962519"/>
            <a:ext cx="406893" cy="284085"/>
          </a:xfrm>
          <a:prstGeom prst="rect">
            <a:avLst/>
          </a:prstGeom>
          <a:solidFill>
            <a:srgbClr val="FF0000"/>
          </a:solidFill>
          <a:ln>
            <a:solidFill>
              <a:schemeClr val="tx1"/>
            </a:solidFill>
          </a:ln>
        </p:spPr>
        <p:txBody>
          <a:bodyPr wrap="square" rtlCol="0">
            <a:spAutoFit/>
          </a:bodyPr>
          <a:lstStyle/>
          <a:p>
            <a:endParaRPr lang="en-GB" dirty="0"/>
          </a:p>
        </p:txBody>
      </p:sp>
      <p:sp>
        <p:nvSpPr>
          <p:cNvPr id="14" name="TextBox 13">
            <a:extLst>
              <a:ext uri="{FF2B5EF4-FFF2-40B4-BE49-F238E27FC236}">
                <a16:creationId xmlns:a16="http://schemas.microsoft.com/office/drawing/2014/main" id="{9B4779C1-8FF4-490D-8A2A-CF8BF40B19FC}"/>
              </a:ext>
            </a:extLst>
          </p:cNvPr>
          <p:cNvSpPr txBox="1"/>
          <p:nvPr/>
        </p:nvSpPr>
        <p:spPr>
          <a:xfrm>
            <a:off x="9085746" y="3849175"/>
            <a:ext cx="406893" cy="369332"/>
          </a:xfrm>
          <a:prstGeom prst="rect">
            <a:avLst/>
          </a:prstGeom>
          <a:solidFill>
            <a:srgbClr val="00B050"/>
          </a:solidFill>
          <a:ln>
            <a:solidFill>
              <a:schemeClr val="tx1"/>
            </a:solidFill>
          </a:ln>
        </p:spPr>
        <p:txBody>
          <a:bodyPr wrap="square" rtlCol="0">
            <a:spAutoFit/>
          </a:bodyPr>
          <a:lstStyle/>
          <a:p>
            <a:endParaRPr lang="en-GB" dirty="0">
              <a:solidFill>
                <a:srgbClr val="00B050"/>
              </a:solidFill>
            </a:endParaRPr>
          </a:p>
        </p:txBody>
      </p:sp>
      <p:sp>
        <p:nvSpPr>
          <p:cNvPr id="15" name="TextBox 14">
            <a:extLst>
              <a:ext uri="{FF2B5EF4-FFF2-40B4-BE49-F238E27FC236}">
                <a16:creationId xmlns:a16="http://schemas.microsoft.com/office/drawing/2014/main" id="{D5B1D9F6-6A87-4DEF-A498-DC1166BF226F}"/>
              </a:ext>
            </a:extLst>
          </p:cNvPr>
          <p:cNvSpPr txBox="1"/>
          <p:nvPr/>
        </p:nvSpPr>
        <p:spPr>
          <a:xfrm>
            <a:off x="9052209" y="2682568"/>
            <a:ext cx="406893" cy="284085"/>
          </a:xfrm>
          <a:prstGeom prst="rect">
            <a:avLst/>
          </a:prstGeom>
          <a:solidFill>
            <a:srgbClr val="00B0F0"/>
          </a:solidFill>
          <a:ln>
            <a:solidFill>
              <a:schemeClr val="tx1"/>
            </a:solidFill>
          </a:ln>
        </p:spPr>
        <p:txBody>
          <a:bodyPr wrap="square" rtlCol="0">
            <a:spAutoFit/>
          </a:bodyPr>
          <a:lstStyle/>
          <a:p>
            <a:endParaRPr lang="en-GB" dirty="0"/>
          </a:p>
        </p:txBody>
      </p:sp>
      <p:sp>
        <p:nvSpPr>
          <p:cNvPr id="16" name="TextBox 15">
            <a:extLst>
              <a:ext uri="{FF2B5EF4-FFF2-40B4-BE49-F238E27FC236}">
                <a16:creationId xmlns:a16="http://schemas.microsoft.com/office/drawing/2014/main" id="{FA004DCA-30AB-4E70-8564-1A27E8FBA7C5}"/>
              </a:ext>
            </a:extLst>
          </p:cNvPr>
          <p:cNvSpPr txBox="1"/>
          <p:nvPr/>
        </p:nvSpPr>
        <p:spPr>
          <a:xfrm>
            <a:off x="9121013" y="5969333"/>
            <a:ext cx="406893" cy="284085"/>
          </a:xfrm>
          <a:prstGeom prst="rect">
            <a:avLst/>
          </a:prstGeom>
          <a:solidFill>
            <a:srgbClr val="FFFF00"/>
          </a:solidFill>
          <a:ln>
            <a:solidFill>
              <a:schemeClr val="tx1"/>
            </a:solidFill>
          </a:ln>
        </p:spPr>
        <p:txBody>
          <a:bodyPr wrap="square" rtlCol="0">
            <a:spAutoFit/>
          </a:bodyPr>
          <a:lstStyle/>
          <a:p>
            <a:endParaRPr lang="en-GB" dirty="0"/>
          </a:p>
        </p:txBody>
      </p:sp>
      <p:sp>
        <p:nvSpPr>
          <p:cNvPr id="18" name="TextBox 17">
            <a:extLst>
              <a:ext uri="{FF2B5EF4-FFF2-40B4-BE49-F238E27FC236}">
                <a16:creationId xmlns:a16="http://schemas.microsoft.com/office/drawing/2014/main" id="{8C09EAFB-5EFE-423F-972D-FB472EF9684D}"/>
              </a:ext>
            </a:extLst>
          </p:cNvPr>
          <p:cNvSpPr txBox="1"/>
          <p:nvPr/>
        </p:nvSpPr>
        <p:spPr>
          <a:xfrm>
            <a:off x="3472872" y="5037218"/>
            <a:ext cx="406893" cy="284085"/>
          </a:xfrm>
          <a:prstGeom prst="rect">
            <a:avLst/>
          </a:prstGeom>
          <a:solidFill>
            <a:srgbClr val="FF0000"/>
          </a:solidFill>
          <a:ln>
            <a:solidFill>
              <a:schemeClr val="tx1"/>
            </a:solidFill>
          </a:ln>
        </p:spPr>
        <p:txBody>
          <a:bodyPr wrap="square" rtlCol="0">
            <a:spAutoFit/>
          </a:bodyPr>
          <a:lstStyle/>
          <a:p>
            <a:endParaRPr lang="en-GB" dirty="0"/>
          </a:p>
        </p:txBody>
      </p:sp>
      <p:sp>
        <p:nvSpPr>
          <p:cNvPr id="26" name="TextBox 25">
            <a:extLst>
              <a:ext uri="{FF2B5EF4-FFF2-40B4-BE49-F238E27FC236}">
                <a16:creationId xmlns:a16="http://schemas.microsoft.com/office/drawing/2014/main" id="{70DAB8EB-007C-4E87-AEA0-C07583FA848F}"/>
              </a:ext>
            </a:extLst>
          </p:cNvPr>
          <p:cNvSpPr txBox="1"/>
          <p:nvPr/>
        </p:nvSpPr>
        <p:spPr>
          <a:xfrm>
            <a:off x="3469227" y="3923874"/>
            <a:ext cx="406893" cy="369332"/>
          </a:xfrm>
          <a:prstGeom prst="rect">
            <a:avLst/>
          </a:prstGeom>
          <a:solidFill>
            <a:srgbClr val="00B050"/>
          </a:solidFill>
          <a:ln>
            <a:solidFill>
              <a:schemeClr val="tx1"/>
            </a:solidFill>
          </a:ln>
        </p:spPr>
        <p:txBody>
          <a:bodyPr wrap="square" rtlCol="0">
            <a:spAutoFit/>
          </a:bodyPr>
          <a:lstStyle/>
          <a:p>
            <a:endParaRPr lang="en-GB" dirty="0">
              <a:solidFill>
                <a:srgbClr val="00B050"/>
              </a:solidFill>
            </a:endParaRPr>
          </a:p>
        </p:txBody>
      </p:sp>
      <p:sp>
        <p:nvSpPr>
          <p:cNvPr id="27" name="TextBox 26">
            <a:extLst>
              <a:ext uri="{FF2B5EF4-FFF2-40B4-BE49-F238E27FC236}">
                <a16:creationId xmlns:a16="http://schemas.microsoft.com/office/drawing/2014/main" id="{642AB76A-1241-40FF-B457-C2F42AE033E0}"/>
              </a:ext>
            </a:extLst>
          </p:cNvPr>
          <p:cNvSpPr txBox="1"/>
          <p:nvPr/>
        </p:nvSpPr>
        <p:spPr>
          <a:xfrm>
            <a:off x="3435690" y="2757267"/>
            <a:ext cx="406893" cy="284085"/>
          </a:xfrm>
          <a:prstGeom prst="rect">
            <a:avLst/>
          </a:prstGeom>
          <a:solidFill>
            <a:srgbClr val="00B0F0"/>
          </a:solidFill>
          <a:ln>
            <a:solidFill>
              <a:schemeClr val="tx1"/>
            </a:solidFill>
          </a:ln>
        </p:spPr>
        <p:txBody>
          <a:bodyPr wrap="square" rtlCol="0">
            <a:spAutoFit/>
          </a:bodyPr>
          <a:lstStyle/>
          <a:p>
            <a:endParaRPr lang="en-GB" dirty="0"/>
          </a:p>
        </p:txBody>
      </p:sp>
      <p:sp>
        <p:nvSpPr>
          <p:cNvPr id="28" name="TextBox 27">
            <a:extLst>
              <a:ext uri="{FF2B5EF4-FFF2-40B4-BE49-F238E27FC236}">
                <a16:creationId xmlns:a16="http://schemas.microsoft.com/office/drawing/2014/main" id="{60E70686-3234-4A45-B92F-E7A6E3CCB4DB}"/>
              </a:ext>
            </a:extLst>
          </p:cNvPr>
          <p:cNvSpPr txBox="1"/>
          <p:nvPr/>
        </p:nvSpPr>
        <p:spPr>
          <a:xfrm>
            <a:off x="3504494" y="6044032"/>
            <a:ext cx="406893" cy="284085"/>
          </a:xfrm>
          <a:prstGeom prst="rect">
            <a:avLst/>
          </a:prstGeom>
          <a:solidFill>
            <a:srgbClr val="FFFF00"/>
          </a:solidFill>
          <a:ln>
            <a:solidFill>
              <a:schemeClr val="tx1"/>
            </a:solidFill>
          </a:ln>
        </p:spPr>
        <p:txBody>
          <a:bodyPr wrap="square" rtlCol="0">
            <a:spAutoFit/>
          </a:bodyPr>
          <a:lstStyle/>
          <a:p>
            <a:endParaRPr lang="en-GB" dirty="0"/>
          </a:p>
        </p:txBody>
      </p:sp>
    </p:spTree>
    <p:extLst>
      <p:ext uri="{BB962C8B-B14F-4D97-AF65-F5344CB8AC3E}">
        <p14:creationId xmlns:p14="http://schemas.microsoft.com/office/powerpoint/2010/main" val="2459032592"/>
      </p:ext>
    </p:extLst>
  </p:cSld>
  <p:clrMapOvr>
    <a:masterClrMapping/>
  </p:clrMapOvr>
</p:sld>
</file>

<file path=ppt/slides/slide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0" name="Rectangle 9">
            <a:extLst>
              <a:ext uri="{FF2B5EF4-FFF2-40B4-BE49-F238E27FC236}">
                <a16:creationId xmlns:a16="http://schemas.microsoft.com/office/drawing/2014/main" id="{A6805D60-F7DD-4867-9E1A-09BBC52FE066}"/>
              </a:ext>
            </a:extLst>
          </p:cNvPr>
          <p:cNvSpPr/>
          <p:nvPr/>
        </p:nvSpPr>
        <p:spPr>
          <a:xfrm>
            <a:off x="3739562" y="758569"/>
            <a:ext cx="4286751" cy="830997"/>
          </a:xfrm>
          <a:prstGeom prst="rect">
            <a:avLst/>
          </a:prstGeom>
        </p:spPr>
        <p:txBody>
          <a:bodyPr wrap="none">
            <a:spAutoFit/>
          </a:bodyPr>
          <a:lstStyle/>
          <a:p>
            <a:pPr algn="ctr"/>
            <a:r>
              <a:rPr lang="en-GB" sz="4800" u="sng" dirty="0">
                <a:solidFill>
                  <a:srgbClr val="0070C0"/>
                </a:solidFill>
                <a:latin typeface="Comic Sans MS" panose="030F0702030302020204" pitchFamily="66" charset="0"/>
              </a:rPr>
              <a:t>The Blue Zone</a:t>
            </a:r>
          </a:p>
        </p:txBody>
      </p:sp>
      <p:pic>
        <p:nvPicPr>
          <p:cNvPr id="11" name="Picture 10">
            <a:extLst>
              <a:ext uri="{FF2B5EF4-FFF2-40B4-BE49-F238E27FC236}">
                <a16:creationId xmlns:a16="http://schemas.microsoft.com/office/drawing/2014/main" id="{F73B3AFF-64A2-4AC8-B18F-2F9CB1AF0AEC}"/>
              </a:ext>
            </a:extLst>
          </p:cNvPr>
          <p:cNvPicPr>
            <a:picLocks noChangeAspect="1"/>
          </p:cNvPicPr>
          <p:nvPr/>
        </p:nvPicPr>
        <p:blipFill>
          <a:blip r:embed="rId2"/>
          <a:stretch>
            <a:fillRect/>
          </a:stretch>
        </p:blipFill>
        <p:spPr>
          <a:xfrm>
            <a:off x="10952085" y="219541"/>
            <a:ext cx="859064" cy="854914"/>
          </a:xfrm>
          <a:prstGeom prst="rect">
            <a:avLst/>
          </a:prstGeom>
        </p:spPr>
      </p:pic>
      <p:pic>
        <p:nvPicPr>
          <p:cNvPr id="12" name="Picture 11">
            <a:extLst>
              <a:ext uri="{FF2B5EF4-FFF2-40B4-BE49-F238E27FC236}">
                <a16:creationId xmlns:a16="http://schemas.microsoft.com/office/drawing/2014/main" id="{3266476F-6386-4111-86BB-5AE19185146A}"/>
              </a:ext>
            </a:extLst>
          </p:cNvPr>
          <p:cNvPicPr>
            <a:picLocks noChangeAspect="1"/>
          </p:cNvPicPr>
          <p:nvPr/>
        </p:nvPicPr>
        <p:blipFill>
          <a:blip r:embed="rId3"/>
          <a:stretch>
            <a:fillRect/>
          </a:stretch>
        </p:blipFill>
        <p:spPr>
          <a:xfrm>
            <a:off x="4838863" y="5285848"/>
            <a:ext cx="1257137" cy="1312060"/>
          </a:xfrm>
          <a:prstGeom prst="rect">
            <a:avLst/>
          </a:prstGeom>
        </p:spPr>
      </p:pic>
      <p:pic>
        <p:nvPicPr>
          <p:cNvPr id="13" name="Picture 12">
            <a:extLst>
              <a:ext uri="{FF2B5EF4-FFF2-40B4-BE49-F238E27FC236}">
                <a16:creationId xmlns:a16="http://schemas.microsoft.com/office/drawing/2014/main" id="{C5C712B9-85A3-404E-9D0A-D73F5C157F93}"/>
              </a:ext>
            </a:extLst>
          </p:cNvPr>
          <p:cNvPicPr>
            <a:picLocks noChangeAspect="1"/>
          </p:cNvPicPr>
          <p:nvPr/>
        </p:nvPicPr>
        <p:blipFill>
          <a:blip r:embed="rId4"/>
          <a:stretch>
            <a:fillRect/>
          </a:stretch>
        </p:blipFill>
        <p:spPr>
          <a:xfrm>
            <a:off x="329300" y="4958252"/>
            <a:ext cx="1546376" cy="1650963"/>
          </a:xfrm>
          <a:prstGeom prst="rect">
            <a:avLst/>
          </a:prstGeom>
        </p:spPr>
      </p:pic>
      <p:sp>
        <p:nvSpPr>
          <p:cNvPr id="14" name="TextBox 13">
            <a:extLst>
              <a:ext uri="{FF2B5EF4-FFF2-40B4-BE49-F238E27FC236}">
                <a16:creationId xmlns:a16="http://schemas.microsoft.com/office/drawing/2014/main" id="{84D33DCE-1D5B-48D7-958A-9E6526A6E60C}"/>
              </a:ext>
            </a:extLst>
          </p:cNvPr>
          <p:cNvSpPr txBox="1"/>
          <p:nvPr/>
        </p:nvSpPr>
        <p:spPr>
          <a:xfrm>
            <a:off x="843823" y="1781057"/>
            <a:ext cx="10537794" cy="3170099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en-GB" sz="2400" b="1" dirty="0">
                <a:solidFill>
                  <a:srgbClr val="0070C0"/>
                </a:solidFill>
                <a:latin typeface="Comic Sans MS" panose="030F0702030302020204" pitchFamily="66" charset="0"/>
              </a:rPr>
              <a:t>The Blue Zone </a:t>
            </a:r>
            <a:r>
              <a:rPr lang="en-GB" sz="2400" dirty="0">
                <a:latin typeface="Comic Sans MS" panose="030F0702030302020204" pitchFamily="66" charset="0"/>
              </a:rPr>
              <a:t>describes the way we feel when our body is feeling low.</a:t>
            </a:r>
          </a:p>
          <a:p>
            <a:endParaRPr lang="en-GB" sz="2400" dirty="0">
              <a:latin typeface="Comic Sans MS" panose="030F0702030302020204" pitchFamily="66" charset="0"/>
            </a:endParaRPr>
          </a:p>
          <a:p>
            <a:r>
              <a:rPr lang="en-GB" sz="2400" dirty="0">
                <a:latin typeface="Comic Sans MS" panose="030F0702030302020204" pitchFamily="66" charset="0"/>
              </a:rPr>
              <a:t>We might feel sad, tired, hungry, bored or unwell.</a:t>
            </a:r>
          </a:p>
          <a:p>
            <a:endParaRPr lang="en-GB" sz="2400" dirty="0">
              <a:latin typeface="Comic Sans MS" panose="030F0702030302020204" pitchFamily="66" charset="0"/>
            </a:endParaRPr>
          </a:p>
          <a:p>
            <a:r>
              <a:rPr lang="en-GB" sz="2400" dirty="0">
                <a:latin typeface="Comic Sans MS" panose="030F0702030302020204" pitchFamily="66" charset="0"/>
              </a:rPr>
              <a:t>We might feel that our body is running slow when we are in the blue zone…</a:t>
            </a:r>
          </a:p>
          <a:p>
            <a:endParaRPr lang="en-GB" sz="2400" b="1" dirty="0">
              <a:solidFill>
                <a:srgbClr val="0070C0"/>
              </a:solidFill>
              <a:latin typeface="Comic Sans MS" panose="030F0702030302020204" pitchFamily="66" charset="0"/>
            </a:endParaRPr>
          </a:p>
          <a:p>
            <a:r>
              <a:rPr lang="en-GB" sz="3200" b="1" dirty="0">
                <a:solidFill>
                  <a:srgbClr val="0070C0"/>
                </a:solidFill>
                <a:latin typeface="Comic Sans MS" panose="030F0702030302020204" pitchFamily="66" charset="0"/>
              </a:rPr>
              <a:t>How does your body feel when you are tired? </a:t>
            </a:r>
          </a:p>
        </p:txBody>
      </p:sp>
      <p:pic>
        <p:nvPicPr>
          <p:cNvPr id="15" name="Picture 14">
            <a:extLst>
              <a:ext uri="{FF2B5EF4-FFF2-40B4-BE49-F238E27FC236}">
                <a16:creationId xmlns:a16="http://schemas.microsoft.com/office/drawing/2014/main" id="{B86D048C-F5F0-4089-B7A1-79DEFAB0D8AE}"/>
              </a:ext>
            </a:extLst>
          </p:cNvPr>
          <p:cNvPicPr>
            <a:picLocks noChangeAspect="1"/>
          </p:cNvPicPr>
          <p:nvPr/>
        </p:nvPicPr>
        <p:blipFill>
          <a:blip r:embed="rId5"/>
          <a:stretch>
            <a:fillRect/>
          </a:stretch>
        </p:blipFill>
        <p:spPr>
          <a:xfrm>
            <a:off x="9914838" y="4908554"/>
            <a:ext cx="2074494" cy="1841114"/>
          </a:xfrm>
          <a:prstGeom prst="rect">
            <a:avLst/>
          </a:prstGeom>
        </p:spPr>
      </p:pic>
      <p:pic>
        <p:nvPicPr>
          <p:cNvPr id="16" name="Picture 15">
            <a:extLst>
              <a:ext uri="{FF2B5EF4-FFF2-40B4-BE49-F238E27FC236}">
                <a16:creationId xmlns:a16="http://schemas.microsoft.com/office/drawing/2014/main" id="{35EC006A-CB75-45F1-AC24-BA23F3070066}"/>
              </a:ext>
            </a:extLst>
          </p:cNvPr>
          <p:cNvPicPr>
            <a:picLocks noChangeAspect="1"/>
          </p:cNvPicPr>
          <p:nvPr/>
        </p:nvPicPr>
        <p:blipFill>
          <a:blip r:embed="rId6"/>
          <a:stretch>
            <a:fillRect/>
          </a:stretch>
        </p:blipFill>
        <p:spPr>
          <a:xfrm>
            <a:off x="95993" y="242009"/>
            <a:ext cx="1546376" cy="1455412"/>
          </a:xfrm>
          <a:prstGeom prst="rect">
            <a:avLst/>
          </a:prstGeom>
        </p:spPr>
      </p:pic>
      <p:pic>
        <p:nvPicPr>
          <p:cNvPr id="17" name="Picture 16">
            <a:extLst>
              <a:ext uri="{FF2B5EF4-FFF2-40B4-BE49-F238E27FC236}">
                <a16:creationId xmlns:a16="http://schemas.microsoft.com/office/drawing/2014/main" id="{12F8CE42-244D-4958-96D4-F02F12716AE6}"/>
              </a:ext>
            </a:extLst>
          </p:cNvPr>
          <p:cNvPicPr>
            <a:picLocks noChangeAspect="1"/>
          </p:cNvPicPr>
          <p:nvPr/>
        </p:nvPicPr>
        <p:blipFill>
          <a:blip r:embed="rId7"/>
          <a:stretch>
            <a:fillRect/>
          </a:stretch>
        </p:blipFill>
        <p:spPr>
          <a:xfrm>
            <a:off x="8100283" y="5134088"/>
            <a:ext cx="1691787" cy="1615580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2959088426"/>
      </p:ext>
    </p:extLst>
  </p:cSld>
  <p:clrMapOvr>
    <a:masterClrMapping/>
  </p:clrMapOvr>
</p:sld>
</file>

<file path=ppt/slides/slide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0" name="Rectangle 9">
            <a:extLst>
              <a:ext uri="{FF2B5EF4-FFF2-40B4-BE49-F238E27FC236}">
                <a16:creationId xmlns:a16="http://schemas.microsoft.com/office/drawing/2014/main" id="{A6805D60-F7DD-4867-9E1A-09BBC52FE066}"/>
              </a:ext>
            </a:extLst>
          </p:cNvPr>
          <p:cNvSpPr/>
          <p:nvPr/>
        </p:nvSpPr>
        <p:spPr>
          <a:xfrm>
            <a:off x="3865825" y="492257"/>
            <a:ext cx="4158511" cy="830997"/>
          </a:xfrm>
          <a:prstGeom prst="rect">
            <a:avLst/>
          </a:prstGeom>
        </p:spPr>
        <p:txBody>
          <a:bodyPr wrap="none">
            <a:spAutoFit/>
          </a:bodyPr>
          <a:lstStyle/>
          <a:p>
            <a:pPr algn="ctr"/>
            <a:r>
              <a:rPr lang="en-GB" sz="4800" u="sng" dirty="0">
                <a:solidFill>
                  <a:srgbClr val="FF0000"/>
                </a:solidFill>
                <a:latin typeface="Comic Sans MS" panose="030F0702030302020204" pitchFamily="66" charset="0"/>
              </a:rPr>
              <a:t>The Red Zone</a:t>
            </a:r>
          </a:p>
        </p:txBody>
      </p:sp>
      <p:sp>
        <p:nvSpPr>
          <p:cNvPr id="14" name="TextBox 13">
            <a:extLst>
              <a:ext uri="{FF2B5EF4-FFF2-40B4-BE49-F238E27FC236}">
                <a16:creationId xmlns:a16="http://schemas.microsoft.com/office/drawing/2014/main" id="{84D33DCE-1D5B-48D7-958A-9E6526A6E60C}"/>
              </a:ext>
            </a:extLst>
          </p:cNvPr>
          <p:cNvSpPr txBox="1"/>
          <p:nvPr/>
        </p:nvSpPr>
        <p:spPr>
          <a:xfrm>
            <a:off x="1069473" y="1526260"/>
            <a:ext cx="10473598" cy="3908762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en-GB" sz="2400" b="1" dirty="0">
                <a:solidFill>
                  <a:srgbClr val="FF0000"/>
                </a:solidFill>
                <a:latin typeface="Comic Sans MS" panose="030F0702030302020204" pitchFamily="66" charset="0"/>
              </a:rPr>
              <a:t>The Red Zone </a:t>
            </a:r>
            <a:r>
              <a:rPr lang="en-GB" sz="2400" dirty="0">
                <a:latin typeface="Comic Sans MS" panose="030F0702030302020204" pitchFamily="66" charset="0"/>
              </a:rPr>
              <a:t>describes the way we feel when we have very strong and intense emotions.</a:t>
            </a:r>
          </a:p>
          <a:p>
            <a:endParaRPr lang="en-GB" sz="2400" dirty="0">
              <a:latin typeface="Comic Sans MS" panose="030F0702030302020204" pitchFamily="66" charset="0"/>
            </a:endParaRPr>
          </a:p>
          <a:p>
            <a:r>
              <a:rPr lang="en-GB" sz="2400" dirty="0">
                <a:latin typeface="Comic Sans MS" panose="030F0702030302020204" pitchFamily="66" charset="0"/>
              </a:rPr>
              <a:t>We might feel angry, panicked or terrified!</a:t>
            </a:r>
          </a:p>
          <a:p>
            <a:endParaRPr lang="en-GB" sz="2400" dirty="0">
              <a:latin typeface="Comic Sans MS" panose="030F0702030302020204" pitchFamily="66" charset="0"/>
            </a:endParaRPr>
          </a:p>
          <a:p>
            <a:r>
              <a:rPr lang="en-GB" sz="2400" dirty="0">
                <a:latin typeface="Comic Sans MS" panose="030F0702030302020204" pitchFamily="66" charset="0"/>
              </a:rPr>
              <a:t>We might feel that our body is losing control and we don’t know what to do…</a:t>
            </a:r>
          </a:p>
          <a:p>
            <a:endParaRPr lang="en-GB" sz="2400" dirty="0">
              <a:latin typeface="Comic Sans MS" panose="030F0702030302020204" pitchFamily="66" charset="0"/>
            </a:endParaRPr>
          </a:p>
          <a:p>
            <a:pPr algn="ctr"/>
            <a:r>
              <a:rPr lang="en-GB" sz="3200" b="1" dirty="0">
                <a:solidFill>
                  <a:srgbClr val="FF0000"/>
                </a:solidFill>
                <a:latin typeface="Comic Sans MS" panose="030F0702030302020204" pitchFamily="66" charset="0"/>
              </a:rPr>
              <a:t>Have you ever felt in the RED zone?</a:t>
            </a:r>
          </a:p>
          <a:p>
            <a:pPr algn="ctr"/>
            <a:endParaRPr lang="en-GB" sz="2400" dirty="0">
              <a:latin typeface="Comic Sans MS" panose="030F0702030302020204" pitchFamily="66" charset="0"/>
            </a:endParaRPr>
          </a:p>
        </p:txBody>
      </p:sp>
      <p:pic>
        <p:nvPicPr>
          <p:cNvPr id="7" name="Picture 6">
            <a:extLst>
              <a:ext uri="{FF2B5EF4-FFF2-40B4-BE49-F238E27FC236}">
                <a16:creationId xmlns:a16="http://schemas.microsoft.com/office/drawing/2014/main" id="{E8BF550E-5A7D-4A64-959A-3CF2FA9308DE}"/>
              </a:ext>
            </a:extLst>
          </p:cNvPr>
          <p:cNvPicPr>
            <a:picLocks noChangeAspect="1"/>
          </p:cNvPicPr>
          <p:nvPr/>
        </p:nvPicPr>
        <p:blipFill>
          <a:blip r:embed="rId2"/>
          <a:stretch>
            <a:fillRect/>
          </a:stretch>
        </p:blipFill>
        <p:spPr>
          <a:xfrm>
            <a:off x="10272298" y="4936163"/>
            <a:ext cx="1601082" cy="1639756"/>
          </a:xfrm>
          <a:prstGeom prst="rect">
            <a:avLst/>
          </a:prstGeom>
        </p:spPr>
      </p:pic>
      <p:pic>
        <p:nvPicPr>
          <p:cNvPr id="2" name="Picture 1">
            <a:extLst>
              <a:ext uri="{FF2B5EF4-FFF2-40B4-BE49-F238E27FC236}">
                <a16:creationId xmlns:a16="http://schemas.microsoft.com/office/drawing/2014/main" id="{454E9E1A-F522-4779-956D-CBC3D80650AB}"/>
              </a:ext>
            </a:extLst>
          </p:cNvPr>
          <p:cNvPicPr>
            <a:picLocks noChangeAspect="1"/>
          </p:cNvPicPr>
          <p:nvPr/>
        </p:nvPicPr>
        <p:blipFill rotWithShape="1">
          <a:blip r:embed="rId3"/>
          <a:srcRect r="9576"/>
          <a:stretch/>
        </p:blipFill>
        <p:spPr>
          <a:xfrm>
            <a:off x="145957" y="4731834"/>
            <a:ext cx="2255152" cy="1970420"/>
          </a:xfrm>
          <a:prstGeom prst="rect">
            <a:avLst/>
          </a:prstGeom>
        </p:spPr>
      </p:pic>
      <p:pic>
        <p:nvPicPr>
          <p:cNvPr id="3" name="Picture 2">
            <a:extLst>
              <a:ext uri="{FF2B5EF4-FFF2-40B4-BE49-F238E27FC236}">
                <a16:creationId xmlns:a16="http://schemas.microsoft.com/office/drawing/2014/main" id="{A88B3F14-F28C-4DA5-B541-FF14AD8926C2}"/>
              </a:ext>
            </a:extLst>
          </p:cNvPr>
          <p:cNvPicPr>
            <a:picLocks noChangeAspect="1"/>
          </p:cNvPicPr>
          <p:nvPr/>
        </p:nvPicPr>
        <p:blipFill>
          <a:blip r:embed="rId4"/>
          <a:stretch>
            <a:fillRect/>
          </a:stretch>
        </p:blipFill>
        <p:spPr>
          <a:xfrm>
            <a:off x="10825315" y="239346"/>
            <a:ext cx="1048065" cy="1336818"/>
          </a:xfrm>
          <a:prstGeom prst="rect">
            <a:avLst/>
          </a:prstGeom>
        </p:spPr>
      </p:pic>
      <p:pic>
        <p:nvPicPr>
          <p:cNvPr id="4" name="Picture 3">
            <a:extLst>
              <a:ext uri="{FF2B5EF4-FFF2-40B4-BE49-F238E27FC236}">
                <a16:creationId xmlns:a16="http://schemas.microsoft.com/office/drawing/2014/main" id="{B83F7F83-5404-4639-A310-8B45C0FABB3F}"/>
              </a:ext>
            </a:extLst>
          </p:cNvPr>
          <p:cNvPicPr>
            <a:picLocks noChangeAspect="1"/>
          </p:cNvPicPr>
          <p:nvPr/>
        </p:nvPicPr>
        <p:blipFill>
          <a:blip r:embed="rId5"/>
          <a:stretch>
            <a:fillRect/>
          </a:stretch>
        </p:blipFill>
        <p:spPr>
          <a:xfrm>
            <a:off x="5945080" y="5283519"/>
            <a:ext cx="1394581" cy="1455546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1860947980"/>
      </p:ext>
    </p:extLst>
  </p:cSld>
  <p:clrMapOvr>
    <a:masterClrMapping/>
  </p:clrMapOvr>
</p:sld>
</file>

<file path=ppt/slides/slide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0" name="Rectangle 9">
            <a:extLst>
              <a:ext uri="{FF2B5EF4-FFF2-40B4-BE49-F238E27FC236}">
                <a16:creationId xmlns:a16="http://schemas.microsoft.com/office/drawing/2014/main" id="{A6805D60-F7DD-4867-9E1A-09BBC52FE066}"/>
              </a:ext>
            </a:extLst>
          </p:cNvPr>
          <p:cNvSpPr/>
          <p:nvPr/>
        </p:nvSpPr>
        <p:spPr>
          <a:xfrm>
            <a:off x="3553240" y="492257"/>
            <a:ext cx="4783682" cy="830997"/>
          </a:xfrm>
          <a:prstGeom prst="rect">
            <a:avLst/>
          </a:prstGeom>
        </p:spPr>
        <p:txBody>
          <a:bodyPr wrap="none">
            <a:spAutoFit/>
          </a:bodyPr>
          <a:lstStyle/>
          <a:p>
            <a:pPr algn="ctr"/>
            <a:r>
              <a:rPr lang="en-GB" sz="4800" u="sng" dirty="0">
                <a:solidFill>
                  <a:srgbClr val="00B050"/>
                </a:solidFill>
                <a:latin typeface="Comic Sans MS" panose="030F0702030302020204" pitchFamily="66" charset="0"/>
              </a:rPr>
              <a:t>The Green Zone</a:t>
            </a:r>
          </a:p>
        </p:txBody>
      </p:sp>
      <p:sp>
        <p:nvSpPr>
          <p:cNvPr id="14" name="TextBox 13">
            <a:extLst>
              <a:ext uri="{FF2B5EF4-FFF2-40B4-BE49-F238E27FC236}">
                <a16:creationId xmlns:a16="http://schemas.microsoft.com/office/drawing/2014/main" id="{84D33DCE-1D5B-48D7-958A-9E6526A6E60C}"/>
              </a:ext>
            </a:extLst>
          </p:cNvPr>
          <p:cNvSpPr txBox="1"/>
          <p:nvPr/>
        </p:nvSpPr>
        <p:spPr>
          <a:xfrm>
            <a:off x="676183" y="1648982"/>
            <a:ext cx="9444361" cy="3785652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en-GB" sz="2400" b="1" dirty="0">
                <a:solidFill>
                  <a:srgbClr val="00B050"/>
                </a:solidFill>
                <a:latin typeface="Comic Sans MS" panose="030F0702030302020204" pitchFamily="66" charset="0"/>
              </a:rPr>
              <a:t>The Green Zone </a:t>
            </a:r>
            <a:r>
              <a:rPr lang="en-GB" sz="2400" dirty="0">
                <a:latin typeface="Comic Sans MS" panose="030F0702030302020204" pitchFamily="66" charset="0"/>
              </a:rPr>
              <a:t>describes the way we feel when our body is feeling calm and content.</a:t>
            </a:r>
          </a:p>
          <a:p>
            <a:endParaRPr lang="en-GB" sz="2400" dirty="0">
              <a:latin typeface="Comic Sans MS" panose="030F0702030302020204" pitchFamily="66" charset="0"/>
            </a:endParaRPr>
          </a:p>
          <a:p>
            <a:r>
              <a:rPr lang="en-GB" sz="2400" dirty="0">
                <a:latin typeface="Comic Sans MS" panose="030F0702030302020204" pitchFamily="66" charset="0"/>
              </a:rPr>
              <a:t>We might feel happy and focused. We can do good listening.</a:t>
            </a:r>
          </a:p>
          <a:p>
            <a:endParaRPr lang="en-GB" sz="2400" dirty="0">
              <a:latin typeface="Comic Sans MS" panose="030F0702030302020204" pitchFamily="66" charset="0"/>
            </a:endParaRPr>
          </a:p>
          <a:p>
            <a:r>
              <a:rPr lang="en-GB" sz="2400" dirty="0">
                <a:latin typeface="Comic Sans MS" panose="030F0702030302020204" pitchFamily="66" charset="0"/>
              </a:rPr>
              <a:t>When we are in the green zone, we feel good.</a:t>
            </a:r>
          </a:p>
          <a:p>
            <a:endParaRPr lang="en-GB" sz="2400" dirty="0">
              <a:latin typeface="Comic Sans MS" panose="030F0702030302020204" pitchFamily="66" charset="0"/>
            </a:endParaRPr>
          </a:p>
          <a:p>
            <a:r>
              <a:rPr lang="en-GB" sz="2400" dirty="0">
                <a:latin typeface="Comic Sans MS" panose="030F0702030302020204" pitchFamily="66" charset="0"/>
              </a:rPr>
              <a:t>The green zone is ideal for learning. </a:t>
            </a:r>
          </a:p>
          <a:p>
            <a:endParaRPr lang="en-GB" sz="2400" dirty="0">
              <a:latin typeface="Comic Sans MS" panose="030F0702030302020204" pitchFamily="66" charset="0"/>
            </a:endParaRPr>
          </a:p>
          <a:p>
            <a:r>
              <a:rPr lang="en-GB" sz="2400" dirty="0">
                <a:latin typeface="Comic Sans MS" panose="030F0702030302020204" pitchFamily="66" charset="0"/>
              </a:rPr>
              <a:t>You can make good decisions and you are able to help others.</a:t>
            </a:r>
          </a:p>
        </p:txBody>
      </p:sp>
      <p:pic>
        <p:nvPicPr>
          <p:cNvPr id="7" name="Picture 6">
            <a:extLst>
              <a:ext uri="{FF2B5EF4-FFF2-40B4-BE49-F238E27FC236}">
                <a16:creationId xmlns:a16="http://schemas.microsoft.com/office/drawing/2014/main" id="{5747EBEE-4EDE-404D-A934-0BD516F6ECA9}"/>
              </a:ext>
            </a:extLst>
          </p:cNvPr>
          <p:cNvPicPr>
            <a:picLocks noChangeAspect="1"/>
          </p:cNvPicPr>
          <p:nvPr/>
        </p:nvPicPr>
        <p:blipFill>
          <a:blip r:embed="rId2"/>
          <a:stretch>
            <a:fillRect/>
          </a:stretch>
        </p:blipFill>
        <p:spPr>
          <a:xfrm>
            <a:off x="489753" y="158353"/>
            <a:ext cx="1122152" cy="1164901"/>
          </a:xfrm>
          <a:prstGeom prst="rect">
            <a:avLst/>
          </a:prstGeom>
        </p:spPr>
      </p:pic>
      <p:pic>
        <p:nvPicPr>
          <p:cNvPr id="8" name="Picture 7">
            <a:extLst>
              <a:ext uri="{FF2B5EF4-FFF2-40B4-BE49-F238E27FC236}">
                <a16:creationId xmlns:a16="http://schemas.microsoft.com/office/drawing/2014/main" id="{74E55160-F41A-4CD0-8743-F25F93E7CA76}"/>
              </a:ext>
            </a:extLst>
          </p:cNvPr>
          <p:cNvPicPr>
            <a:picLocks noChangeAspect="1"/>
          </p:cNvPicPr>
          <p:nvPr/>
        </p:nvPicPr>
        <p:blipFill>
          <a:blip r:embed="rId3"/>
          <a:stretch>
            <a:fillRect/>
          </a:stretch>
        </p:blipFill>
        <p:spPr>
          <a:xfrm>
            <a:off x="10241567" y="2141738"/>
            <a:ext cx="1371907" cy="1438182"/>
          </a:xfrm>
          <a:prstGeom prst="rect">
            <a:avLst/>
          </a:prstGeom>
        </p:spPr>
      </p:pic>
      <p:pic>
        <p:nvPicPr>
          <p:cNvPr id="2" name="Picture 1">
            <a:extLst>
              <a:ext uri="{FF2B5EF4-FFF2-40B4-BE49-F238E27FC236}">
                <a16:creationId xmlns:a16="http://schemas.microsoft.com/office/drawing/2014/main" id="{2EEA3A0A-7B16-4B7B-B3AE-31DFDF6DA0E5}"/>
              </a:ext>
            </a:extLst>
          </p:cNvPr>
          <p:cNvPicPr>
            <a:picLocks noChangeAspect="1"/>
          </p:cNvPicPr>
          <p:nvPr/>
        </p:nvPicPr>
        <p:blipFill>
          <a:blip r:embed="rId4"/>
          <a:stretch>
            <a:fillRect/>
          </a:stretch>
        </p:blipFill>
        <p:spPr>
          <a:xfrm>
            <a:off x="10628715" y="4779139"/>
            <a:ext cx="1774204" cy="1836302"/>
          </a:xfrm>
          <a:prstGeom prst="rect">
            <a:avLst/>
          </a:prstGeom>
        </p:spPr>
      </p:pic>
      <p:pic>
        <p:nvPicPr>
          <p:cNvPr id="3" name="Picture 2">
            <a:extLst>
              <a:ext uri="{FF2B5EF4-FFF2-40B4-BE49-F238E27FC236}">
                <a16:creationId xmlns:a16="http://schemas.microsoft.com/office/drawing/2014/main" id="{B45763CE-F4C6-41C9-8F79-FB8E7EBE0EA3}"/>
              </a:ext>
            </a:extLst>
          </p:cNvPr>
          <p:cNvPicPr>
            <a:picLocks noChangeAspect="1"/>
          </p:cNvPicPr>
          <p:nvPr/>
        </p:nvPicPr>
        <p:blipFill>
          <a:blip r:embed="rId5"/>
          <a:stretch>
            <a:fillRect/>
          </a:stretch>
        </p:blipFill>
        <p:spPr>
          <a:xfrm>
            <a:off x="7942830" y="3150444"/>
            <a:ext cx="1348857" cy="1562235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1517599884"/>
      </p:ext>
    </p:extLst>
  </p:cSld>
  <p:clrMapOvr>
    <a:masterClrMapping/>
  </p:clrMapOvr>
</p:sld>
</file>

<file path=ppt/slides/slide9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0" name="Rectangle 9">
            <a:extLst>
              <a:ext uri="{FF2B5EF4-FFF2-40B4-BE49-F238E27FC236}">
                <a16:creationId xmlns:a16="http://schemas.microsoft.com/office/drawing/2014/main" id="{A6805D60-F7DD-4867-9E1A-09BBC52FE066}"/>
              </a:ext>
            </a:extLst>
          </p:cNvPr>
          <p:cNvSpPr/>
          <p:nvPr/>
        </p:nvSpPr>
        <p:spPr>
          <a:xfrm>
            <a:off x="3356064" y="200816"/>
            <a:ext cx="4883068" cy="830997"/>
          </a:xfrm>
          <a:prstGeom prst="rect">
            <a:avLst/>
          </a:prstGeom>
        </p:spPr>
        <p:txBody>
          <a:bodyPr wrap="none">
            <a:spAutoFit/>
          </a:bodyPr>
          <a:lstStyle/>
          <a:p>
            <a:pPr algn="ctr"/>
            <a:r>
              <a:rPr lang="en-GB" sz="4800" u="sng" dirty="0">
                <a:solidFill>
                  <a:srgbClr val="FFFF00"/>
                </a:solidFill>
                <a:latin typeface="Comic Sans MS" panose="030F0702030302020204" pitchFamily="66" charset="0"/>
              </a:rPr>
              <a:t>The Yellow Zone</a:t>
            </a:r>
          </a:p>
        </p:txBody>
      </p:sp>
      <p:sp>
        <p:nvSpPr>
          <p:cNvPr id="14" name="TextBox 13">
            <a:extLst>
              <a:ext uri="{FF2B5EF4-FFF2-40B4-BE49-F238E27FC236}">
                <a16:creationId xmlns:a16="http://schemas.microsoft.com/office/drawing/2014/main" id="{84D33DCE-1D5B-48D7-958A-9E6526A6E60C}"/>
              </a:ext>
            </a:extLst>
          </p:cNvPr>
          <p:cNvSpPr txBox="1"/>
          <p:nvPr/>
        </p:nvSpPr>
        <p:spPr>
          <a:xfrm>
            <a:off x="646613" y="1338907"/>
            <a:ext cx="9539605" cy="3539430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en-GB" sz="2400" b="1" dirty="0">
                <a:solidFill>
                  <a:srgbClr val="FFFF00"/>
                </a:solidFill>
                <a:latin typeface="Comic Sans MS" panose="030F0702030302020204" pitchFamily="66" charset="0"/>
              </a:rPr>
              <a:t>In the Yellow Zone </a:t>
            </a:r>
            <a:r>
              <a:rPr lang="en-GB" sz="2400" dirty="0">
                <a:latin typeface="Comic Sans MS" panose="030F0702030302020204" pitchFamily="66" charset="0"/>
              </a:rPr>
              <a:t>we might feel anxious, worried, scared, nervous or frustrated..</a:t>
            </a:r>
          </a:p>
          <a:p>
            <a:endParaRPr lang="en-GB" sz="2400" dirty="0">
              <a:latin typeface="Comic Sans MS" panose="030F0702030302020204" pitchFamily="66" charset="0"/>
            </a:endParaRPr>
          </a:p>
          <a:p>
            <a:r>
              <a:rPr lang="en-GB" sz="2400" dirty="0">
                <a:latin typeface="Comic Sans MS" panose="030F0702030302020204" pitchFamily="66" charset="0"/>
              </a:rPr>
              <a:t>Or we might feel silly, over excitable, shocked or surprised…</a:t>
            </a:r>
          </a:p>
          <a:p>
            <a:endParaRPr lang="en-GB" sz="2400" dirty="0">
              <a:latin typeface="Comic Sans MS" panose="030F0702030302020204" pitchFamily="66" charset="0"/>
            </a:endParaRPr>
          </a:p>
          <a:p>
            <a:r>
              <a:rPr lang="en-GB" sz="2400" dirty="0">
                <a:latin typeface="Comic Sans MS" panose="030F0702030302020204" pitchFamily="66" charset="0"/>
              </a:rPr>
              <a:t>Our emotions are strong in the yellow zone, but we are usually able to control them. Our level of alertness is high.</a:t>
            </a:r>
          </a:p>
          <a:p>
            <a:endParaRPr lang="en-GB" sz="2400" dirty="0">
              <a:latin typeface="Comic Sans MS" panose="030F0702030302020204" pitchFamily="66" charset="0"/>
            </a:endParaRPr>
          </a:p>
          <a:p>
            <a:pPr algn="ctr"/>
            <a:r>
              <a:rPr lang="en-GB" sz="3200" b="1" dirty="0">
                <a:solidFill>
                  <a:srgbClr val="FFFF00"/>
                </a:solidFill>
                <a:latin typeface="Comic Sans MS" panose="030F0702030302020204" pitchFamily="66" charset="0"/>
              </a:rPr>
              <a:t>What puts you in the yellow zone?</a:t>
            </a:r>
          </a:p>
        </p:txBody>
      </p:sp>
      <p:pic>
        <p:nvPicPr>
          <p:cNvPr id="7" name="Picture 6">
            <a:extLst>
              <a:ext uri="{FF2B5EF4-FFF2-40B4-BE49-F238E27FC236}">
                <a16:creationId xmlns:a16="http://schemas.microsoft.com/office/drawing/2014/main" id="{43FF2057-9D91-4E28-9D0A-E3BDFB1C37AC}"/>
              </a:ext>
            </a:extLst>
          </p:cNvPr>
          <p:cNvPicPr>
            <a:picLocks noChangeAspect="1"/>
          </p:cNvPicPr>
          <p:nvPr/>
        </p:nvPicPr>
        <p:blipFill>
          <a:blip r:embed="rId2"/>
          <a:stretch>
            <a:fillRect/>
          </a:stretch>
        </p:blipFill>
        <p:spPr>
          <a:xfrm>
            <a:off x="564485" y="161293"/>
            <a:ext cx="969348" cy="973921"/>
          </a:xfrm>
          <a:prstGeom prst="rect">
            <a:avLst/>
          </a:prstGeom>
        </p:spPr>
      </p:pic>
      <p:pic>
        <p:nvPicPr>
          <p:cNvPr id="8" name="Picture 7">
            <a:extLst>
              <a:ext uri="{FF2B5EF4-FFF2-40B4-BE49-F238E27FC236}">
                <a16:creationId xmlns:a16="http://schemas.microsoft.com/office/drawing/2014/main" id="{7A543D95-E2B8-4046-8A69-057B3F56E524}"/>
              </a:ext>
            </a:extLst>
          </p:cNvPr>
          <p:cNvPicPr>
            <a:picLocks noChangeAspect="1"/>
          </p:cNvPicPr>
          <p:nvPr/>
        </p:nvPicPr>
        <p:blipFill>
          <a:blip r:embed="rId3"/>
          <a:stretch>
            <a:fillRect/>
          </a:stretch>
        </p:blipFill>
        <p:spPr>
          <a:xfrm>
            <a:off x="10508824" y="5326088"/>
            <a:ext cx="1356092" cy="1331096"/>
          </a:xfrm>
          <a:prstGeom prst="rect">
            <a:avLst/>
          </a:prstGeom>
        </p:spPr>
      </p:pic>
      <p:pic>
        <p:nvPicPr>
          <p:cNvPr id="9" name="Picture 8">
            <a:extLst>
              <a:ext uri="{FF2B5EF4-FFF2-40B4-BE49-F238E27FC236}">
                <a16:creationId xmlns:a16="http://schemas.microsoft.com/office/drawing/2014/main" id="{387FEE1C-9341-44DF-9578-CF0149AADE6E}"/>
              </a:ext>
            </a:extLst>
          </p:cNvPr>
          <p:cNvPicPr>
            <a:picLocks noChangeAspect="1"/>
          </p:cNvPicPr>
          <p:nvPr/>
        </p:nvPicPr>
        <p:blipFill>
          <a:blip r:embed="rId4"/>
          <a:stretch>
            <a:fillRect/>
          </a:stretch>
        </p:blipFill>
        <p:spPr>
          <a:xfrm>
            <a:off x="462680" y="5185431"/>
            <a:ext cx="1379104" cy="1385609"/>
          </a:xfrm>
          <a:prstGeom prst="rect">
            <a:avLst/>
          </a:prstGeom>
        </p:spPr>
      </p:pic>
      <p:pic>
        <p:nvPicPr>
          <p:cNvPr id="2" name="Picture 1">
            <a:extLst>
              <a:ext uri="{FF2B5EF4-FFF2-40B4-BE49-F238E27FC236}">
                <a16:creationId xmlns:a16="http://schemas.microsoft.com/office/drawing/2014/main" id="{65732EA0-8908-424D-ABE2-B858D913FA54}"/>
              </a:ext>
            </a:extLst>
          </p:cNvPr>
          <p:cNvPicPr>
            <a:picLocks noChangeAspect="1"/>
          </p:cNvPicPr>
          <p:nvPr/>
        </p:nvPicPr>
        <p:blipFill rotWithShape="1">
          <a:blip r:embed="rId5"/>
          <a:srcRect t="7292"/>
          <a:stretch/>
        </p:blipFill>
        <p:spPr>
          <a:xfrm>
            <a:off x="10336954" y="2113936"/>
            <a:ext cx="1765439" cy="1889139"/>
          </a:xfrm>
          <a:prstGeom prst="rect">
            <a:avLst/>
          </a:prstGeom>
        </p:spPr>
      </p:pic>
      <p:pic>
        <p:nvPicPr>
          <p:cNvPr id="3" name="Picture 2">
            <a:extLst>
              <a:ext uri="{FF2B5EF4-FFF2-40B4-BE49-F238E27FC236}">
                <a16:creationId xmlns:a16="http://schemas.microsoft.com/office/drawing/2014/main" id="{EE0A77CB-521A-48DC-AED9-6B8F53A089F6}"/>
              </a:ext>
            </a:extLst>
          </p:cNvPr>
          <p:cNvPicPr>
            <a:picLocks noChangeAspect="1"/>
          </p:cNvPicPr>
          <p:nvPr/>
        </p:nvPicPr>
        <p:blipFill>
          <a:blip r:embed="rId6"/>
          <a:stretch>
            <a:fillRect/>
          </a:stretch>
        </p:blipFill>
        <p:spPr>
          <a:xfrm>
            <a:off x="2008512" y="5083277"/>
            <a:ext cx="1603464" cy="1573907"/>
          </a:xfrm>
          <a:prstGeom prst="rect">
            <a:avLst/>
          </a:prstGeom>
        </p:spPr>
      </p:pic>
      <p:pic>
        <p:nvPicPr>
          <p:cNvPr id="4" name="Picture 3">
            <a:extLst>
              <a:ext uri="{FF2B5EF4-FFF2-40B4-BE49-F238E27FC236}">
                <a16:creationId xmlns:a16="http://schemas.microsoft.com/office/drawing/2014/main" id="{9566A070-2D62-4E70-95E4-81FABE053480}"/>
              </a:ext>
            </a:extLst>
          </p:cNvPr>
          <p:cNvPicPr>
            <a:picLocks noChangeAspect="1"/>
          </p:cNvPicPr>
          <p:nvPr/>
        </p:nvPicPr>
        <p:blipFill>
          <a:blip r:embed="rId7"/>
          <a:stretch>
            <a:fillRect/>
          </a:stretch>
        </p:blipFill>
        <p:spPr>
          <a:xfrm>
            <a:off x="7808839" y="5018266"/>
            <a:ext cx="2190567" cy="1839734"/>
          </a:xfrm>
          <a:prstGeom prst="rect">
            <a:avLst/>
          </a:prstGeom>
        </p:spPr>
      </p:pic>
      <p:pic>
        <p:nvPicPr>
          <p:cNvPr id="5" name="Picture 4">
            <a:extLst>
              <a:ext uri="{FF2B5EF4-FFF2-40B4-BE49-F238E27FC236}">
                <a16:creationId xmlns:a16="http://schemas.microsoft.com/office/drawing/2014/main" id="{B0BD3B2E-B8CB-4A86-A618-B852EB043CC1}"/>
              </a:ext>
            </a:extLst>
          </p:cNvPr>
          <p:cNvPicPr>
            <a:picLocks noChangeAspect="1"/>
          </p:cNvPicPr>
          <p:nvPr/>
        </p:nvPicPr>
        <p:blipFill>
          <a:blip r:embed="rId8"/>
          <a:stretch>
            <a:fillRect/>
          </a:stretch>
        </p:blipFill>
        <p:spPr>
          <a:xfrm>
            <a:off x="9848675" y="156954"/>
            <a:ext cx="1577477" cy="1562235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525766681"/>
      </p:ext>
    </p:extLst>
  </p:cSld>
  <p:clrMapOvr>
    <a:masterClrMapping/>
  </p:clrMapOvr>
</p:sld>
</file>

<file path=ppt/slides/slide10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8" name="TextBox 7">
            <a:extLst>
              <a:ext uri="{FF2B5EF4-FFF2-40B4-BE49-F238E27FC236}">
                <a16:creationId xmlns:a16="http://schemas.microsoft.com/office/drawing/2014/main" id="{DC815DAE-9526-45FE-AB44-7565AD155D2D}"/>
              </a:ext>
            </a:extLst>
          </p:cNvPr>
          <p:cNvSpPr txBox="1"/>
          <p:nvPr/>
        </p:nvSpPr>
        <p:spPr>
          <a:xfrm>
            <a:off x="741454" y="388480"/>
            <a:ext cx="10982633" cy="2092881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en-GB" sz="2600" dirty="0">
                <a:latin typeface="Comic Sans MS" panose="030F0702030302020204" pitchFamily="66" charset="0"/>
              </a:rPr>
              <a:t>This week at school, every class is going to be learning about each of the coloured zones.</a:t>
            </a:r>
          </a:p>
          <a:p>
            <a:endParaRPr lang="en-GB" sz="2600" dirty="0">
              <a:latin typeface="Comic Sans MS" panose="030F0702030302020204" pitchFamily="66" charset="0"/>
            </a:endParaRPr>
          </a:p>
          <a:p>
            <a:r>
              <a:rPr lang="en-GB" sz="2600" dirty="0">
                <a:latin typeface="Comic Sans MS" panose="030F0702030302020204" pitchFamily="66" charset="0"/>
              </a:rPr>
              <a:t>We will be thinking about what strategies and tools we can use to move from zone to zone.</a:t>
            </a:r>
            <a:endParaRPr lang="en-GB" sz="2600" dirty="0"/>
          </a:p>
        </p:txBody>
      </p:sp>
      <p:sp>
        <p:nvSpPr>
          <p:cNvPr id="14" name="TextBox 13">
            <a:extLst>
              <a:ext uri="{FF2B5EF4-FFF2-40B4-BE49-F238E27FC236}">
                <a16:creationId xmlns:a16="http://schemas.microsoft.com/office/drawing/2014/main" id="{31E92621-5F47-4AB5-AEDC-2FA2BF0EBC0E}"/>
              </a:ext>
            </a:extLst>
          </p:cNvPr>
          <p:cNvSpPr txBox="1"/>
          <p:nvPr/>
        </p:nvSpPr>
        <p:spPr>
          <a:xfrm>
            <a:off x="1362037" y="4154474"/>
            <a:ext cx="10451689" cy="584775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en-GB" sz="3200" b="1" dirty="0">
                <a:solidFill>
                  <a:srgbClr val="00B050"/>
                </a:solidFill>
                <a:latin typeface="Comic Sans MS" panose="030F0702030302020204" pitchFamily="66" charset="0"/>
              </a:rPr>
              <a:t>What do you enjoy to do to help you feel calm?</a:t>
            </a:r>
          </a:p>
        </p:txBody>
      </p:sp>
      <p:sp>
        <p:nvSpPr>
          <p:cNvPr id="26" name="TextBox 25">
            <a:extLst>
              <a:ext uri="{FF2B5EF4-FFF2-40B4-BE49-F238E27FC236}">
                <a16:creationId xmlns:a16="http://schemas.microsoft.com/office/drawing/2014/main" id="{4556B3FE-8B2A-4DE0-A6DA-7EC168D4CA50}"/>
              </a:ext>
            </a:extLst>
          </p:cNvPr>
          <p:cNvSpPr txBox="1"/>
          <p:nvPr/>
        </p:nvSpPr>
        <p:spPr>
          <a:xfrm>
            <a:off x="1892893" y="6423103"/>
            <a:ext cx="406893" cy="284085"/>
          </a:xfrm>
          <a:prstGeom prst="rect">
            <a:avLst/>
          </a:prstGeom>
          <a:solidFill>
            <a:srgbClr val="FF0000"/>
          </a:solidFill>
          <a:ln>
            <a:solidFill>
              <a:schemeClr val="tx1"/>
            </a:solidFill>
          </a:ln>
        </p:spPr>
        <p:txBody>
          <a:bodyPr wrap="square" rtlCol="0">
            <a:spAutoFit/>
          </a:bodyPr>
          <a:lstStyle/>
          <a:p>
            <a:endParaRPr lang="en-GB" dirty="0"/>
          </a:p>
        </p:txBody>
      </p:sp>
      <p:sp>
        <p:nvSpPr>
          <p:cNvPr id="27" name="TextBox 26">
            <a:extLst>
              <a:ext uri="{FF2B5EF4-FFF2-40B4-BE49-F238E27FC236}">
                <a16:creationId xmlns:a16="http://schemas.microsoft.com/office/drawing/2014/main" id="{CC5D06C5-4539-44A6-8EE0-F61FC2A6966A}"/>
              </a:ext>
            </a:extLst>
          </p:cNvPr>
          <p:cNvSpPr txBox="1"/>
          <p:nvPr/>
        </p:nvSpPr>
        <p:spPr>
          <a:xfrm>
            <a:off x="4680750" y="6522473"/>
            <a:ext cx="406893" cy="284085"/>
          </a:xfrm>
          <a:prstGeom prst="rect">
            <a:avLst/>
          </a:prstGeom>
          <a:solidFill>
            <a:srgbClr val="92D050"/>
          </a:solidFill>
          <a:ln>
            <a:solidFill>
              <a:schemeClr val="tx1"/>
            </a:solidFill>
          </a:ln>
        </p:spPr>
        <p:txBody>
          <a:bodyPr wrap="square" rtlCol="0">
            <a:spAutoFit/>
          </a:bodyPr>
          <a:lstStyle/>
          <a:p>
            <a:endParaRPr lang="en-GB" dirty="0"/>
          </a:p>
        </p:txBody>
      </p:sp>
      <p:sp>
        <p:nvSpPr>
          <p:cNvPr id="28" name="TextBox 27">
            <a:extLst>
              <a:ext uri="{FF2B5EF4-FFF2-40B4-BE49-F238E27FC236}">
                <a16:creationId xmlns:a16="http://schemas.microsoft.com/office/drawing/2014/main" id="{5F2417D9-F129-458C-B736-DD5E33ECE43F}"/>
              </a:ext>
            </a:extLst>
          </p:cNvPr>
          <p:cNvSpPr txBox="1"/>
          <p:nvPr/>
        </p:nvSpPr>
        <p:spPr>
          <a:xfrm>
            <a:off x="6679705" y="6522473"/>
            <a:ext cx="406893" cy="284085"/>
          </a:xfrm>
          <a:prstGeom prst="rect">
            <a:avLst/>
          </a:prstGeom>
          <a:solidFill>
            <a:srgbClr val="00B0F0"/>
          </a:solidFill>
          <a:ln>
            <a:solidFill>
              <a:schemeClr val="tx1"/>
            </a:solidFill>
          </a:ln>
        </p:spPr>
        <p:txBody>
          <a:bodyPr wrap="square" rtlCol="0">
            <a:spAutoFit/>
          </a:bodyPr>
          <a:lstStyle/>
          <a:p>
            <a:endParaRPr lang="en-GB" dirty="0"/>
          </a:p>
        </p:txBody>
      </p:sp>
      <p:sp>
        <p:nvSpPr>
          <p:cNvPr id="29" name="TextBox 28">
            <a:extLst>
              <a:ext uri="{FF2B5EF4-FFF2-40B4-BE49-F238E27FC236}">
                <a16:creationId xmlns:a16="http://schemas.microsoft.com/office/drawing/2014/main" id="{88F64F8D-B7C9-4B4E-B5BE-C5438967A174}"/>
              </a:ext>
            </a:extLst>
          </p:cNvPr>
          <p:cNvSpPr txBox="1"/>
          <p:nvPr/>
        </p:nvSpPr>
        <p:spPr>
          <a:xfrm>
            <a:off x="8791112" y="6522473"/>
            <a:ext cx="406893" cy="284085"/>
          </a:xfrm>
          <a:prstGeom prst="rect">
            <a:avLst/>
          </a:prstGeom>
          <a:solidFill>
            <a:srgbClr val="FFFF00"/>
          </a:solidFill>
          <a:ln>
            <a:solidFill>
              <a:schemeClr val="tx1"/>
            </a:solidFill>
          </a:ln>
        </p:spPr>
        <p:txBody>
          <a:bodyPr wrap="square" rtlCol="0">
            <a:spAutoFit/>
          </a:bodyPr>
          <a:lstStyle/>
          <a:p>
            <a:endParaRPr lang="en-GB" dirty="0"/>
          </a:p>
        </p:txBody>
      </p:sp>
      <p:pic>
        <p:nvPicPr>
          <p:cNvPr id="15" name="Picture 14">
            <a:extLst>
              <a:ext uri="{FF2B5EF4-FFF2-40B4-BE49-F238E27FC236}">
                <a16:creationId xmlns:a16="http://schemas.microsoft.com/office/drawing/2014/main" id="{445BCC64-84AD-441C-A709-57BAD4A846E5}"/>
              </a:ext>
            </a:extLst>
          </p:cNvPr>
          <p:cNvPicPr>
            <a:picLocks noChangeAspect="1"/>
          </p:cNvPicPr>
          <p:nvPr/>
        </p:nvPicPr>
        <p:blipFill>
          <a:blip r:embed="rId2"/>
          <a:stretch>
            <a:fillRect/>
          </a:stretch>
        </p:blipFill>
        <p:spPr>
          <a:xfrm>
            <a:off x="5009987" y="5026835"/>
            <a:ext cx="1590998" cy="1442685"/>
          </a:xfrm>
          <a:prstGeom prst="rect">
            <a:avLst/>
          </a:prstGeom>
        </p:spPr>
      </p:pic>
      <p:pic>
        <p:nvPicPr>
          <p:cNvPr id="16" name="Picture 15">
            <a:extLst>
              <a:ext uri="{FF2B5EF4-FFF2-40B4-BE49-F238E27FC236}">
                <a16:creationId xmlns:a16="http://schemas.microsoft.com/office/drawing/2014/main" id="{B70A4F9C-0D22-4078-B670-752F07ECF792}"/>
              </a:ext>
            </a:extLst>
          </p:cNvPr>
          <p:cNvPicPr>
            <a:picLocks noChangeAspect="1"/>
          </p:cNvPicPr>
          <p:nvPr/>
        </p:nvPicPr>
        <p:blipFill>
          <a:blip r:embed="rId3"/>
          <a:stretch>
            <a:fillRect/>
          </a:stretch>
        </p:blipFill>
        <p:spPr>
          <a:xfrm>
            <a:off x="7408915" y="5233945"/>
            <a:ext cx="1369719" cy="1250141"/>
          </a:xfrm>
          <a:prstGeom prst="rect">
            <a:avLst/>
          </a:prstGeom>
        </p:spPr>
      </p:pic>
      <p:pic>
        <p:nvPicPr>
          <p:cNvPr id="17" name="Picture 16">
            <a:extLst>
              <a:ext uri="{FF2B5EF4-FFF2-40B4-BE49-F238E27FC236}">
                <a16:creationId xmlns:a16="http://schemas.microsoft.com/office/drawing/2014/main" id="{F1C4AEBB-90FF-43AA-8AE1-13E6DA81FE2F}"/>
              </a:ext>
            </a:extLst>
          </p:cNvPr>
          <p:cNvPicPr>
            <a:picLocks noChangeAspect="1"/>
          </p:cNvPicPr>
          <p:nvPr/>
        </p:nvPicPr>
        <p:blipFill>
          <a:blip r:embed="rId4"/>
          <a:stretch>
            <a:fillRect/>
          </a:stretch>
        </p:blipFill>
        <p:spPr>
          <a:xfrm>
            <a:off x="170930" y="5192380"/>
            <a:ext cx="1344532" cy="1455420"/>
          </a:xfrm>
          <a:prstGeom prst="rect">
            <a:avLst/>
          </a:prstGeom>
        </p:spPr>
      </p:pic>
      <p:pic>
        <p:nvPicPr>
          <p:cNvPr id="18" name="Picture 17">
            <a:extLst>
              <a:ext uri="{FF2B5EF4-FFF2-40B4-BE49-F238E27FC236}">
                <a16:creationId xmlns:a16="http://schemas.microsoft.com/office/drawing/2014/main" id="{9B6EBCF9-81BA-4CDA-A042-26E1971B6C2A}"/>
              </a:ext>
            </a:extLst>
          </p:cNvPr>
          <p:cNvPicPr>
            <a:picLocks noChangeAspect="1"/>
          </p:cNvPicPr>
          <p:nvPr/>
        </p:nvPicPr>
        <p:blipFill>
          <a:blip r:embed="rId5"/>
          <a:stretch>
            <a:fillRect/>
          </a:stretch>
        </p:blipFill>
        <p:spPr>
          <a:xfrm>
            <a:off x="9935754" y="5356732"/>
            <a:ext cx="1412986" cy="1206711"/>
          </a:xfrm>
          <a:prstGeom prst="rect">
            <a:avLst/>
          </a:prstGeom>
        </p:spPr>
      </p:pic>
      <p:pic>
        <p:nvPicPr>
          <p:cNvPr id="31" name="Picture 30">
            <a:extLst>
              <a:ext uri="{FF2B5EF4-FFF2-40B4-BE49-F238E27FC236}">
                <a16:creationId xmlns:a16="http://schemas.microsoft.com/office/drawing/2014/main" id="{5C67117E-EFA0-449C-AC56-2B535E97087E}"/>
              </a:ext>
            </a:extLst>
          </p:cNvPr>
          <p:cNvPicPr>
            <a:picLocks noChangeAspect="1"/>
          </p:cNvPicPr>
          <p:nvPr/>
        </p:nvPicPr>
        <p:blipFill>
          <a:blip r:embed="rId6"/>
          <a:stretch>
            <a:fillRect/>
          </a:stretch>
        </p:blipFill>
        <p:spPr>
          <a:xfrm>
            <a:off x="2728508" y="5154589"/>
            <a:ext cx="1369719" cy="1408854"/>
          </a:xfrm>
          <a:prstGeom prst="rect">
            <a:avLst/>
          </a:prstGeom>
        </p:spPr>
      </p:pic>
      <p:pic>
        <p:nvPicPr>
          <p:cNvPr id="32" name="Picture 31">
            <a:extLst>
              <a:ext uri="{FF2B5EF4-FFF2-40B4-BE49-F238E27FC236}">
                <a16:creationId xmlns:a16="http://schemas.microsoft.com/office/drawing/2014/main" id="{85669BBB-D0C2-4B85-AACA-DB27CF4A762F}"/>
              </a:ext>
            </a:extLst>
          </p:cNvPr>
          <p:cNvPicPr>
            <a:picLocks noChangeAspect="1"/>
          </p:cNvPicPr>
          <p:nvPr/>
        </p:nvPicPr>
        <p:blipFill>
          <a:blip r:embed="rId7"/>
          <a:stretch>
            <a:fillRect/>
          </a:stretch>
        </p:blipFill>
        <p:spPr>
          <a:xfrm>
            <a:off x="9892358" y="2551041"/>
            <a:ext cx="1499778" cy="1100714"/>
          </a:xfrm>
          <a:prstGeom prst="rect">
            <a:avLst/>
          </a:prstGeom>
        </p:spPr>
      </p:pic>
      <p:pic>
        <p:nvPicPr>
          <p:cNvPr id="33" name="Picture 32">
            <a:extLst>
              <a:ext uri="{FF2B5EF4-FFF2-40B4-BE49-F238E27FC236}">
                <a16:creationId xmlns:a16="http://schemas.microsoft.com/office/drawing/2014/main" id="{DFAAC9F7-C4E1-4B4A-BC4F-604BAFA232FF}"/>
              </a:ext>
            </a:extLst>
          </p:cNvPr>
          <p:cNvPicPr>
            <a:picLocks noChangeAspect="1"/>
          </p:cNvPicPr>
          <p:nvPr/>
        </p:nvPicPr>
        <p:blipFill>
          <a:blip r:embed="rId8"/>
          <a:stretch>
            <a:fillRect/>
          </a:stretch>
        </p:blipFill>
        <p:spPr>
          <a:xfrm>
            <a:off x="370914" y="2685165"/>
            <a:ext cx="1241381" cy="1100715"/>
          </a:xfrm>
          <a:prstGeom prst="rect">
            <a:avLst/>
          </a:prstGeom>
        </p:spPr>
      </p:pic>
      <p:pic>
        <p:nvPicPr>
          <p:cNvPr id="34" name="Picture 33">
            <a:extLst>
              <a:ext uri="{FF2B5EF4-FFF2-40B4-BE49-F238E27FC236}">
                <a16:creationId xmlns:a16="http://schemas.microsoft.com/office/drawing/2014/main" id="{BD8F5B8C-C66A-4625-B2CC-DB07301E2731}"/>
              </a:ext>
            </a:extLst>
          </p:cNvPr>
          <p:cNvPicPr>
            <a:picLocks noChangeAspect="1"/>
          </p:cNvPicPr>
          <p:nvPr/>
        </p:nvPicPr>
        <p:blipFill>
          <a:blip r:embed="rId9"/>
          <a:stretch>
            <a:fillRect/>
          </a:stretch>
        </p:blipFill>
        <p:spPr>
          <a:xfrm>
            <a:off x="5559291" y="2553624"/>
            <a:ext cx="1120414" cy="1075597"/>
          </a:xfrm>
          <a:prstGeom prst="rect">
            <a:avLst/>
          </a:prstGeom>
        </p:spPr>
      </p:pic>
      <p:pic>
        <p:nvPicPr>
          <p:cNvPr id="35" name="Picture 34">
            <a:extLst>
              <a:ext uri="{FF2B5EF4-FFF2-40B4-BE49-F238E27FC236}">
                <a16:creationId xmlns:a16="http://schemas.microsoft.com/office/drawing/2014/main" id="{DDD32B0D-8CDD-4E84-9C23-62DCC773F82B}"/>
              </a:ext>
            </a:extLst>
          </p:cNvPr>
          <p:cNvPicPr>
            <a:picLocks noChangeAspect="1"/>
          </p:cNvPicPr>
          <p:nvPr/>
        </p:nvPicPr>
        <p:blipFill>
          <a:blip r:embed="rId10"/>
          <a:stretch>
            <a:fillRect/>
          </a:stretch>
        </p:blipFill>
        <p:spPr>
          <a:xfrm>
            <a:off x="2892172" y="2743637"/>
            <a:ext cx="1387241" cy="1370726"/>
          </a:xfrm>
          <a:prstGeom prst="rect">
            <a:avLst/>
          </a:prstGeom>
        </p:spPr>
      </p:pic>
      <p:pic>
        <p:nvPicPr>
          <p:cNvPr id="36" name="Picture 35">
            <a:extLst>
              <a:ext uri="{FF2B5EF4-FFF2-40B4-BE49-F238E27FC236}">
                <a16:creationId xmlns:a16="http://schemas.microsoft.com/office/drawing/2014/main" id="{A7C5115D-78D4-449B-AC0A-05EB9F4EE67F}"/>
              </a:ext>
            </a:extLst>
          </p:cNvPr>
          <p:cNvPicPr>
            <a:picLocks noChangeAspect="1"/>
          </p:cNvPicPr>
          <p:nvPr/>
        </p:nvPicPr>
        <p:blipFill>
          <a:blip r:embed="rId11"/>
          <a:stretch>
            <a:fillRect/>
          </a:stretch>
        </p:blipFill>
        <p:spPr>
          <a:xfrm>
            <a:off x="7532788" y="2548660"/>
            <a:ext cx="1387241" cy="1428405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1102212378"/>
      </p:ext>
    </p:extLst>
  </p:cSld>
  <p:clrMapOvr>
    <a:masterClrMapping/>
  </p:clrMapOvr>
</p:sld>
</file>

<file path=ppt/slides/slide1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0" name="TextBox 9">
            <a:extLst>
              <a:ext uri="{FF2B5EF4-FFF2-40B4-BE49-F238E27FC236}">
                <a16:creationId xmlns:a16="http://schemas.microsoft.com/office/drawing/2014/main" id="{F6243B7B-2A08-434F-BEA8-C6E119886B71}"/>
              </a:ext>
            </a:extLst>
          </p:cNvPr>
          <p:cNvSpPr txBox="1"/>
          <p:nvPr/>
        </p:nvSpPr>
        <p:spPr>
          <a:xfrm>
            <a:off x="2681795" y="124289"/>
            <a:ext cx="406893" cy="284085"/>
          </a:xfrm>
          <a:prstGeom prst="rect">
            <a:avLst/>
          </a:prstGeom>
          <a:solidFill>
            <a:srgbClr val="FF0000"/>
          </a:solidFill>
          <a:ln>
            <a:solidFill>
              <a:schemeClr val="tx1"/>
            </a:solidFill>
          </a:ln>
        </p:spPr>
        <p:txBody>
          <a:bodyPr wrap="square" rtlCol="0">
            <a:spAutoFit/>
          </a:bodyPr>
          <a:lstStyle/>
          <a:p>
            <a:endParaRPr lang="en-GB" dirty="0"/>
          </a:p>
        </p:txBody>
      </p:sp>
      <p:sp>
        <p:nvSpPr>
          <p:cNvPr id="11" name="TextBox 10">
            <a:extLst>
              <a:ext uri="{FF2B5EF4-FFF2-40B4-BE49-F238E27FC236}">
                <a16:creationId xmlns:a16="http://schemas.microsoft.com/office/drawing/2014/main" id="{B0381D02-B392-4ACD-9A37-E8EABE78221F}"/>
              </a:ext>
            </a:extLst>
          </p:cNvPr>
          <p:cNvSpPr txBox="1"/>
          <p:nvPr/>
        </p:nvSpPr>
        <p:spPr>
          <a:xfrm>
            <a:off x="4680750" y="124289"/>
            <a:ext cx="406893" cy="284085"/>
          </a:xfrm>
          <a:prstGeom prst="rect">
            <a:avLst/>
          </a:prstGeom>
          <a:solidFill>
            <a:srgbClr val="92D050"/>
          </a:solidFill>
          <a:ln>
            <a:solidFill>
              <a:schemeClr val="tx1"/>
            </a:solidFill>
          </a:ln>
        </p:spPr>
        <p:txBody>
          <a:bodyPr wrap="square" rtlCol="0">
            <a:spAutoFit/>
          </a:bodyPr>
          <a:lstStyle/>
          <a:p>
            <a:endParaRPr lang="en-GB" dirty="0"/>
          </a:p>
        </p:txBody>
      </p:sp>
      <p:sp>
        <p:nvSpPr>
          <p:cNvPr id="12" name="TextBox 11">
            <a:extLst>
              <a:ext uri="{FF2B5EF4-FFF2-40B4-BE49-F238E27FC236}">
                <a16:creationId xmlns:a16="http://schemas.microsoft.com/office/drawing/2014/main" id="{0952AA71-AEBF-47A3-A038-7EF2F25AC0E9}"/>
              </a:ext>
            </a:extLst>
          </p:cNvPr>
          <p:cNvSpPr txBox="1"/>
          <p:nvPr/>
        </p:nvSpPr>
        <p:spPr>
          <a:xfrm>
            <a:off x="6679705" y="124289"/>
            <a:ext cx="406893" cy="284085"/>
          </a:xfrm>
          <a:prstGeom prst="rect">
            <a:avLst/>
          </a:prstGeom>
          <a:solidFill>
            <a:srgbClr val="00B0F0"/>
          </a:solidFill>
          <a:ln>
            <a:solidFill>
              <a:schemeClr val="tx1"/>
            </a:solidFill>
          </a:ln>
        </p:spPr>
        <p:txBody>
          <a:bodyPr wrap="square" rtlCol="0">
            <a:spAutoFit/>
          </a:bodyPr>
          <a:lstStyle/>
          <a:p>
            <a:endParaRPr lang="en-GB" dirty="0"/>
          </a:p>
        </p:txBody>
      </p:sp>
      <p:sp>
        <p:nvSpPr>
          <p:cNvPr id="13" name="TextBox 12">
            <a:extLst>
              <a:ext uri="{FF2B5EF4-FFF2-40B4-BE49-F238E27FC236}">
                <a16:creationId xmlns:a16="http://schemas.microsoft.com/office/drawing/2014/main" id="{A35E73AF-66A0-4800-9F85-5B116EA0F64B}"/>
              </a:ext>
            </a:extLst>
          </p:cNvPr>
          <p:cNvSpPr txBox="1"/>
          <p:nvPr/>
        </p:nvSpPr>
        <p:spPr>
          <a:xfrm>
            <a:off x="8791112" y="124289"/>
            <a:ext cx="406893" cy="284085"/>
          </a:xfrm>
          <a:prstGeom prst="rect">
            <a:avLst/>
          </a:prstGeom>
          <a:solidFill>
            <a:srgbClr val="FFFF00"/>
          </a:solidFill>
          <a:ln>
            <a:solidFill>
              <a:schemeClr val="tx1"/>
            </a:solidFill>
          </a:ln>
        </p:spPr>
        <p:txBody>
          <a:bodyPr wrap="square" rtlCol="0">
            <a:spAutoFit/>
          </a:bodyPr>
          <a:lstStyle/>
          <a:p>
            <a:endParaRPr lang="en-GB" dirty="0"/>
          </a:p>
        </p:txBody>
      </p:sp>
      <p:pic>
        <p:nvPicPr>
          <p:cNvPr id="3" name="Picture 2">
            <a:extLst>
              <a:ext uri="{FF2B5EF4-FFF2-40B4-BE49-F238E27FC236}">
                <a16:creationId xmlns:a16="http://schemas.microsoft.com/office/drawing/2014/main" id="{11EBA542-E75D-42BD-B3BC-0D7E2265AE87}"/>
              </a:ext>
            </a:extLst>
          </p:cNvPr>
          <p:cNvPicPr>
            <a:picLocks noChangeAspect="1"/>
          </p:cNvPicPr>
          <p:nvPr/>
        </p:nvPicPr>
        <p:blipFill>
          <a:blip r:embed="rId2"/>
          <a:stretch>
            <a:fillRect/>
          </a:stretch>
        </p:blipFill>
        <p:spPr>
          <a:xfrm>
            <a:off x="343010" y="138730"/>
            <a:ext cx="867551" cy="900600"/>
          </a:xfrm>
          <a:prstGeom prst="rect">
            <a:avLst/>
          </a:prstGeom>
        </p:spPr>
      </p:pic>
      <p:pic>
        <p:nvPicPr>
          <p:cNvPr id="4" name="Picture 3">
            <a:extLst>
              <a:ext uri="{FF2B5EF4-FFF2-40B4-BE49-F238E27FC236}">
                <a16:creationId xmlns:a16="http://schemas.microsoft.com/office/drawing/2014/main" id="{26B82982-9585-4542-85EA-A33885FAD97C}"/>
              </a:ext>
            </a:extLst>
          </p:cNvPr>
          <p:cNvPicPr>
            <a:picLocks noChangeAspect="1"/>
          </p:cNvPicPr>
          <p:nvPr/>
        </p:nvPicPr>
        <p:blipFill>
          <a:blip r:embed="rId3"/>
          <a:stretch>
            <a:fillRect/>
          </a:stretch>
        </p:blipFill>
        <p:spPr>
          <a:xfrm>
            <a:off x="10745870" y="402410"/>
            <a:ext cx="896371" cy="900600"/>
          </a:xfrm>
          <a:prstGeom prst="rect">
            <a:avLst/>
          </a:prstGeom>
        </p:spPr>
      </p:pic>
      <p:pic>
        <p:nvPicPr>
          <p:cNvPr id="5" name="Picture 4">
            <a:extLst>
              <a:ext uri="{FF2B5EF4-FFF2-40B4-BE49-F238E27FC236}">
                <a16:creationId xmlns:a16="http://schemas.microsoft.com/office/drawing/2014/main" id="{7B745ABC-9A61-4C0D-941A-E2B2C98FB2E1}"/>
              </a:ext>
            </a:extLst>
          </p:cNvPr>
          <p:cNvPicPr>
            <a:picLocks noChangeAspect="1"/>
          </p:cNvPicPr>
          <p:nvPr/>
        </p:nvPicPr>
        <p:blipFill>
          <a:blip r:embed="rId4"/>
          <a:stretch>
            <a:fillRect/>
          </a:stretch>
        </p:blipFill>
        <p:spPr>
          <a:xfrm>
            <a:off x="10795781" y="2795478"/>
            <a:ext cx="896469" cy="939777"/>
          </a:xfrm>
          <a:prstGeom prst="rect">
            <a:avLst/>
          </a:prstGeom>
        </p:spPr>
      </p:pic>
      <p:pic>
        <p:nvPicPr>
          <p:cNvPr id="19" name="Picture 18">
            <a:extLst>
              <a:ext uri="{FF2B5EF4-FFF2-40B4-BE49-F238E27FC236}">
                <a16:creationId xmlns:a16="http://schemas.microsoft.com/office/drawing/2014/main" id="{18A05970-94C9-47B4-A96A-D45578B33022}"/>
              </a:ext>
            </a:extLst>
          </p:cNvPr>
          <p:cNvPicPr>
            <a:picLocks noChangeAspect="1"/>
          </p:cNvPicPr>
          <p:nvPr/>
        </p:nvPicPr>
        <p:blipFill>
          <a:blip r:embed="rId5"/>
          <a:stretch>
            <a:fillRect/>
          </a:stretch>
        </p:blipFill>
        <p:spPr>
          <a:xfrm>
            <a:off x="376060" y="4510123"/>
            <a:ext cx="834501" cy="855157"/>
          </a:xfrm>
          <a:prstGeom prst="rect">
            <a:avLst/>
          </a:prstGeom>
        </p:spPr>
      </p:pic>
      <p:pic>
        <p:nvPicPr>
          <p:cNvPr id="20" name="Picture 19">
            <a:extLst>
              <a:ext uri="{FF2B5EF4-FFF2-40B4-BE49-F238E27FC236}">
                <a16:creationId xmlns:a16="http://schemas.microsoft.com/office/drawing/2014/main" id="{476C2349-B9BB-48B9-BFDA-B25100B4D5BE}"/>
              </a:ext>
            </a:extLst>
          </p:cNvPr>
          <p:cNvPicPr>
            <a:picLocks noChangeAspect="1"/>
          </p:cNvPicPr>
          <p:nvPr/>
        </p:nvPicPr>
        <p:blipFill>
          <a:blip r:embed="rId6"/>
          <a:stretch>
            <a:fillRect/>
          </a:stretch>
        </p:blipFill>
        <p:spPr>
          <a:xfrm>
            <a:off x="495662" y="5590662"/>
            <a:ext cx="896469" cy="892138"/>
          </a:xfrm>
          <a:prstGeom prst="rect">
            <a:avLst/>
          </a:prstGeom>
        </p:spPr>
      </p:pic>
      <p:pic>
        <p:nvPicPr>
          <p:cNvPr id="21" name="Picture 20">
            <a:extLst>
              <a:ext uri="{FF2B5EF4-FFF2-40B4-BE49-F238E27FC236}">
                <a16:creationId xmlns:a16="http://schemas.microsoft.com/office/drawing/2014/main" id="{EB0095D5-8091-47C3-B38E-0939AB1A5355}"/>
              </a:ext>
            </a:extLst>
          </p:cNvPr>
          <p:cNvPicPr>
            <a:picLocks noChangeAspect="1"/>
          </p:cNvPicPr>
          <p:nvPr/>
        </p:nvPicPr>
        <p:blipFill>
          <a:blip r:embed="rId7"/>
          <a:stretch>
            <a:fillRect/>
          </a:stretch>
        </p:blipFill>
        <p:spPr>
          <a:xfrm>
            <a:off x="7469563" y="335527"/>
            <a:ext cx="709788" cy="740798"/>
          </a:xfrm>
          <a:prstGeom prst="rect">
            <a:avLst/>
          </a:prstGeom>
        </p:spPr>
      </p:pic>
      <p:pic>
        <p:nvPicPr>
          <p:cNvPr id="22" name="Picture 21">
            <a:extLst>
              <a:ext uri="{FF2B5EF4-FFF2-40B4-BE49-F238E27FC236}">
                <a16:creationId xmlns:a16="http://schemas.microsoft.com/office/drawing/2014/main" id="{46459F86-D890-4187-BA9F-921BFD523D4E}"/>
              </a:ext>
            </a:extLst>
          </p:cNvPr>
          <p:cNvPicPr>
            <a:picLocks noChangeAspect="1"/>
          </p:cNvPicPr>
          <p:nvPr/>
        </p:nvPicPr>
        <p:blipFill>
          <a:blip r:embed="rId8"/>
          <a:stretch>
            <a:fillRect/>
          </a:stretch>
        </p:blipFill>
        <p:spPr>
          <a:xfrm>
            <a:off x="11244015" y="5227723"/>
            <a:ext cx="649724" cy="637748"/>
          </a:xfrm>
          <a:prstGeom prst="rect">
            <a:avLst/>
          </a:prstGeom>
        </p:spPr>
      </p:pic>
      <p:pic>
        <p:nvPicPr>
          <p:cNvPr id="23" name="Picture 22">
            <a:extLst>
              <a:ext uri="{FF2B5EF4-FFF2-40B4-BE49-F238E27FC236}">
                <a16:creationId xmlns:a16="http://schemas.microsoft.com/office/drawing/2014/main" id="{791B8C11-9DA6-450A-8AC3-31B06F5661E5}"/>
              </a:ext>
            </a:extLst>
          </p:cNvPr>
          <p:cNvPicPr>
            <a:picLocks noChangeAspect="1"/>
          </p:cNvPicPr>
          <p:nvPr/>
        </p:nvPicPr>
        <p:blipFill>
          <a:blip r:embed="rId9"/>
          <a:stretch>
            <a:fillRect/>
          </a:stretch>
        </p:blipFill>
        <p:spPr>
          <a:xfrm>
            <a:off x="3458305" y="311182"/>
            <a:ext cx="740376" cy="743868"/>
          </a:xfrm>
          <a:prstGeom prst="rect">
            <a:avLst/>
          </a:prstGeom>
        </p:spPr>
      </p:pic>
      <p:pic>
        <p:nvPicPr>
          <p:cNvPr id="24" name="Picture 23">
            <a:extLst>
              <a:ext uri="{FF2B5EF4-FFF2-40B4-BE49-F238E27FC236}">
                <a16:creationId xmlns:a16="http://schemas.microsoft.com/office/drawing/2014/main" id="{30BF6ED8-2ABC-4ABE-84E0-EA1C2ED9C439}"/>
              </a:ext>
            </a:extLst>
          </p:cNvPr>
          <p:cNvPicPr>
            <a:picLocks noChangeAspect="1"/>
          </p:cNvPicPr>
          <p:nvPr/>
        </p:nvPicPr>
        <p:blipFill>
          <a:blip r:embed="rId10"/>
          <a:stretch>
            <a:fillRect/>
          </a:stretch>
        </p:blipFill>
        <p:spPr>
          <a:xfrm>
            <a:off x="11395496" y="6076404"/>
            <a:ext cx="593508" cy="607844"/>
          </a:xfrm>
          <a:prstGeom prst="rect">
            <a:avLst/>
          </a:prstGeom>
        </p:spPr>
      </p:pic>
      <p:pic>
        <p:nvPicPr>
          <p:cNvPr id="25" name="Picture 24">
            <a:extLst>
              <a:ext uri="{FF2B5EF4-FFF2-40B4-BE49-F238E27FC236}">
                <a16:creationId xmlns:a16="http://schemas.microsoft.com/office/drawing/2014/main" id="{53994ADA-643E-482D-8765-9CBB583094FD}"/>
              </a:ext>
            </a:extLst>
          </p:cNvPr>
          <p:cNvPicPr>
            <a:picLocks noChangeAspect="1"/>
          </p:cNvPicPr>
          <p:nvPr/>
        </p:nvPicPr>
        <p:blipFill>
          <a:blip r:embed="rId11"/>
          <a:stretch>
            <a:fillRect/>
          </a:stretch>
        </p:blipFill>
        <p:spPr>
          <a:xfrm>
            <a:off x="355404" y="2245931"/>
            <a:ext cx="855157" cy="912994"/>
          </a:xfrm>
          <a:prstGeom prst="rect">
            <a:avLst/>
          </a:prstGeom>
        </p:spPr>
      </p:pic>
      <p:sp>
        <p:nvSpPr>
          <p:cNvPr id="8" name="TextBox 7">
            <a:extLst>
              <a:ext uri="{FF2B5EF4-FFF2-40B4-BE49-F238E27FC236}">
                <a16:creationId xmlns:a16="http://schemas.microsoft.com/office/drawing/2014/main" id="{DC815DAE-9526-45FE-AB44-7565AD155D2D}"/>
              </a:ext>
            </a:extLst>
          </p:cNvPr>
          <p:cNvSpPr txBox="1"/>
          <p:nvPr/>
        </p:nvSpPr>
        <p:spPr>
          <a:xfrm>
            <a:off x="1788683" y="1308240"/>
            <a:ext cx="8957187" cy="584775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en-GB" sz="3200" b="1" dirty="0">
                <a:latin typeface="Comic Sans MS" panose="030F0702030302020204" pitchFamily="66" charset="0"/>
              </a:rPr>
              <a:t>Have you heard of SELF-REGULATION?</a:t>
            </a:r>
            <a:endParaRPr lang="en-GB" sz="3200" b="1" dirty="0"/>
          </a:p>
        </p:txBody>
      </p:sp>
      <p:sp>
        <p:nvSpPr>
          <p:cNvPr id="26" name="TextBox 25">
            <a:extLst>
              <a:ext uri="{FF2B5EF4-FFF2-40B4-BE49-F238E27FC236}">
                <a16:creationId xmlns:a16="http://schemas.microsoft.com/office/drawing/2014/main" id="{4556B3FE-8B2A-4DE0-A6DA-7EC168D4CA50}"/>
              </a:ext>
            </a:extLst>
          </p:cNvPr>
          <p:cNvSpPr txBox="1"/>
          <p:nvPr/>
        </p:nvSpPr>
        <p:spPr>
          <a:xfrm>
            <a:off x="2681795" y="6522473"/>
            <a:ext cx="406893" cy="284085"/>
          </a:xfrm>
          <a:prstGeom prst="rect">
            <a:avLst/>
          </a:prstGeom>
          <a:solidFill>
            <a:srgbClr val="FF0000"/>
          </a:solidFill>
          <a:ln>
            <a:solidFill>
              <a:schemeClr val="tx1"/>
            </a:solidFill>
          </a:ln>
        </p:spPr>
        <p:txBody>
          <a:bodyPr wrap="square" rtlCol="0">
            <a:spAutoFit/>
          </a:bodyPr>
          <a:lstStyle/>
          <a:p>
            <a:endParaRPr lang="en-GB" dirty="0"/>
          </a:p>
        </p:txBody>
      </p:sp>
      <p:sp>
        <p:nvSpPr>
          <p:cNvPr id="27" name="TextBox 26">
            <a:extLst>
              <a:ext uri="{FF2B5EF4-FFF2-40B4-BE49-F238E27FC236}">
                <a16:creationId xmlns:a16="http://schemas.microsoft.com/office/drawing/2014/main" id="{CC5D06C5-4539-44A6-8EE0-F61FC2A6966A}"/>
              </a:ext>
            </a:extLst>
          </p:cNvPr>
          <p:cNvSpPr txBox="1"/>
          <p:nvPr/>
        </p:nvSpPr>
        <p:spPr>
          <a:xfrm>
            <a:off x="4680750" y="6522473"/>
            <a:ext cx="406893" cy="284085"/>
          </a:xfrm>
          <a:prstGeom prst="rect">
            <a:avLst/>
          </a:prstGeom>
          <a:solidFill>
            <a:srgbClr val="92D050"/>
          </a:solidFill>
          <a:ln>
            <a:solidFill>
              <a:schemeClr val="tx1"/>
            </a:solidFill>
          </a:ln>
        </p:spPr>
        <p:txBody>
          <a:bodyPr wrap="square" rtlCol="0">
            <a:spAutoFit/>
          </a:bodyPr>
          <a:lstStyle/>
          <a:p>
            <a:endParaRPr lang="en-GB" dirty="0"/>
          </a:p>
        </p:txBody>
      </p:sp>
      <p:sp>
        <p:nvSpPr>
          <p:cNvPr id="28" name="TextBox 27">
            <a:extLst>
              <a:ext uri="{FF2B5EF4-FFF2-40B4-BE49-F238E27FC236}">
                <a16:creationId xmlns:a16="http://schemas.microsoft.com/office/drawing/2014/main" id="{5F2417D9-F129-458C-B736-DD5E33ECE43F}"/>
              </a:ext>
            </a:extLst>
          </p:cNvPr>
          <p:cNvSpPr txBox="1"/>
          <p:nvPr/>
        </p:nvSpPr>
        <p:spPr>
          <a:xfrm>
            <a:off x="6679705" y="6522473"/>
            <a:ext cx="406893" cy="284085"/>
          </a:xfrm>
          <a:prstGeom prst="rect">
            <a:avLst/>
          </a:prstGeom>
          <a:solidFill>
            <a:srgbClr val="00B0F0"/>
          </a:solidFill>
          <a:ln>
            <a:solidFill>
              <a:schemeClr val="tx1"/>
            </a:solidFill>
          </a:ln>
        </p:spPr>
        <p:txBody>
          <a:bodyPr wrap="square" rtlCol="0">
            <a:spAutoFit/>
          </a:bodyPr>
          <a:lstStyle/>
          <a:p>
            <a:endParaRPr lang="en-GB" dirty="0"/>
          </a:p>
        </p:txBody>
      </p:sp>
      <p:sp>
        <p:nvSpPr>
          <p:cNvPr id="29" name="TextBox 28">
            <a:extLst>
              <a:ext uri="{FF2B5EF4-FFF2-40B4-BE49-F238E27FC236}">
                <a16:creationId xmlns:a16="http://schemas.microsoft.com/office/drawing/2014/main" id="{88F64F8D-B7C9-4B4E-B5BE-C5438967A174}"/>
              </a:ext>
            </a:extLst>
          </p:cNvPr>
          <p:cNvSpPr txBox="1"/>
          <p:nvPr/>
        </p:nvSpPr>
        <p:spPr>
          <a:xfrm>
            <a:off x="8791112" y="6522473"/>
            <a:ext cx="406893" cy="284085"/>
          </a:xfrm>
          <a:prstGeom prst="rect">
            <a:avLst/>
          </a:prstGeom>
          <a:solidFill>
            <a:srgbClr val="FFFF00"/>
          </a:solidFill>
          <a:ln>
            <a:solidFill>
              <a:schemeClr val="tx1"/>
            </a:solidFill>
          </a:ln>
        </p:spPr>
        <p:txBody>
          <a:bodyPr wrap="square" rtlCol="0">
            <a:spAutoFit/>
          </a:bodyPr>
          <a:lstStyle/>
          <a:p>
            <a:endParaRPr lang="en-GB" dirty="0"/>
          </a:p>
        </p:txBody>
      </p:sp>
      <p:sp>
        <p:nvSpPr>
          <p:cNvPr id="2" name="TextBox 1">
            <a:extLst>
              <a:ext uri="{FF2B5EF4-FFF2-40B4-BE49-F238E27FC236}">
                <a16:creationId xmlns:a16="http://schemas.microsoft.com/office/drawing/2014/main" id="{A07C7383-A07E-4772-A263-CC54C43DA894}"/>
              </a:ext>
            </a:extLst>
          </p:cNvPr>
          <p:cNvSpPr txBox="1"/>
          <p:nvPr/>
        </p:nvSpPr>
        <p:spPr>
          <a:xfrm>
            <a:off x="1514168" y="1871740"/>
            <a:ext cx="9281613" cy="4031873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endParaRPr lang="en-GB" dirty="0">
              <a:latin typeface="Comic Sans MS" panose="030F0702030302020204" pitchFamily="66" charset="0"/>
            </a:endParaRPr>
          </a:p>
          <a:p>
            <a:pPr marL="285750" indent="-285750">
              <a:buFont typeface="Arial" panose="020B0604020202020204" pitchFamily="34" charset="0"/>
              <a:buChar char="•"/>
            </a:pPr>
            <a:r>
              <a:rPr lang="en-GB" sz="2200" dirty="0">
                <a:latin typeface="Comic Sans MS" panose="030F0702030302020204" pitchFamily="66" charset="0"/>
              </a:rPr>
              <a:t>Self-regulation is being able to manage our emotions and feelings.</a:t>
            </a:r>
          </a:p>
          <a:p>
            <a:pPr marL="285750" indent="-285750">
              <a:buFont typeface="Arial" panose="020B0604020202020204" pitchFamily="34" charset="0"/>
              <a:buChar char="•"/>
            </a:pPr>
            <a:endParaRPr lang="en-GB" sz="2200" dirty="0">
              <a:latin typeface="Comic Sans MS" panose="030F0702030302020204" pitchFamily="66" charset="0"/>
            </a:endParaRPr>
          </a:p>
          <a:p>
            <a:pPr marL="285750" indent="-285750">
              <a:buFont typeface="Arial" panose="020B0604020202020204" pitchFamily="34" charset="0"/>
              <a:buChar char="•"/>
            </a:pPr>
            <a:r>
              <a:rPr lang="en-GB" sz="2200" dirty="0">
                <a:latin typeface="Comic Sans MS" panose="030F0702030302020204" pitchFamily="66" charset="0"/>
              </a:rPr>
              <a:t>It helps us to complete our day to day tasks better, such as learning and play.</a:t>
            </a:r>
          </a:p>
          <a:p>
            <a:pPr marL="285750" indent="-285750">
              <a:buFont typeface="Arial" panose="020B0604020202020204" pitchFamily="34" charset="0"/>
              <a:buChar char="•"/>
            </a:pPr>
            <a:endParaRPr lang="en-GB" sz="2200" dirty="0">
              <a:latin typeface="Comic Sans MS" panose="030F0702030302020204" pitchFamily="66" charset="0"/>
            </a:endParaRPr>
          </a:p>
          <a:p>
            <a:pPr marL="285750" indent="-285750">
              <a:buFont typeface="Arial" panose="020B0604020202020204" pitchFamily="34" charset="0"/>
              <a:buChar char="•"/>
            </a:pPr>
            <a:r>
              <a:rPr lang="en-GB" sz="2200" dirty="0">
                <a:latin typeface="Comic Sans MS" panose="030F0702030302020204" pitchFamily="66" charset="0"/>
              </a:rPr>
              <a:t>We feel more confident when we can self-regulate. We are more in control of what we are doing and what we need to do next.</a:t>
            </a:r>
          </a:p>
          <a:p>
            <a:pPr marL="285750" indent="-285750">
              <a:buFont typeface="Arial" panose="020B0604020202020204" pitchFamily="34" charset="0"/>
              <a:buChar char="•"/>
            </a:pPr>
            <a:endParaRPr lang="en-GB" sz="2200" dirty="0">
              <a:latin typeface="Comic Sans MS" panose="030F0702030302020204" pitchFamily="66" charset="0"/>
            </a:endParaRPr>
          </a:p>
          <a:p>
            <a:pPr marL="285750" indent="-285750">
              <a:buFont typeface="Arial" panose="020B0604020202020204" pitchFamily="34" charset="0"/>
              <a:buChar char="•"/>
            </a:pPr>
            <a:r>
              <a:rPr lang="en-GB" sz="2200" dirty="0">
                <a:latin typeface="Comic Sans MS" panose="030F0702030302020204" pitchFamily="66" charset="0"/>
              </a:rPr>
              <a:t>Whilst learning about our emotions and our feelings, we are also learning about how to help ourselves to feel better.</a:t>
            </a:r>
          </a:p>
          <a:p>
            <a:endParaRPr lang="en-GB" dirty="0"/>
          </a:p>
        </p:txBody>
      </p:sp>
    </p:spTree>
    <p:extLst>
      <p:ext uri="{BB962C8B-B14F-4D97-AF65-F5344CB8AC3E}">
        <p14:creationId xmlns:p14="http://schemas.microsoft.com/office/powerpoint/2010/main" val="3449228418"/>
      </p:ext>
    </p:extLst>
  </p:cSld>
  <p:clrMapOvr>
    <a:masterClrMapping/>
  </p:clrMapOvr>
</p:sld>
</file>

<file path=ppt/slides/slide1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Rectangle 1">
            <a:extLst>
              <a:ext uri="{FF2B5EF4-FFF2-40B4-BE49-F238E27FC236}">
                <a16:creationId xmlns:a16="http://schemas.microsoft.com/office/drawing/2014/main" id="{FB4F6350-845E-4B47-AC97-6F57BAB7C3D2}"/>
              </a:ext>
            </a:extLst>
          </p:cNvPr>
          <p:cNvSpPr/>
          <p:nvPr/>
        </p:nvSpPr>
        <p:spPr>
          <a:xfrm>
            <a:off x="4346162" y="847861"/>
            <a:ext cx="3499676" cy="830997"/>
          </a:xfrm>
          <a:prstGeom prst="rect">
            <a:avLst/>
          </a:prstGeom>
        </p:spPr>
        <p:txBody>
          <a:bodyPr wrap="none">
            <a:spAutoFit/>
          </a:bodyPr>
          <a:lstStyle/>
          <a:p>
            <a:pPr algn="ctr"/>
            <a:r>
              <a:rPr lang="en-GB" sz="4800" b="1" u="sng" dirty="0">
                <a:latin typeface="Comic Sans MS" panose="030F0702030302020204" pitchFamily="66" charset="0"/>
              </a:rPr>
              <a:t>Quick Quiz</a:t>
            </a:r>
          </a:p>
        </p:txBody>
      </p:sp>
      <p:sp>
        <p:nvSpPr>
          <p:cNvPr id="3" name="TextBox 2">
            <a:extLst>
              <a:ext uri="{FF2B5EF4-FFF2-40B4-BE49-F238E27FC236}">
                <a16:creationId xmlns:a16="http://schemas.microsoft.com/office/drawing/2014/main" id="{53F0EDBE-AB82-440A-BCA8-FF0ECF40099A}"/>
              </a:ext>
            </a:extLst>
          </p:cNvPr>
          <p:cNvSpPr txBox="1"/>
          <p:nvPr/>
        </p:nvSpPr>
        <p:spPr>
          <a:xfrm>
            <a:off x="2681795" y="124289"/>
            <a:ext cx="406893" cy="284085"/>
          </a:xfrm>
          <a:prstGeom prst="rect">
            <a:avLst/>
          </a:prstGeom>
          <a:solidFill>
            <a:srgbClr val="FF0000"/>
          </a:solidFill>
          <a:ln>
            <a:solidFill>
              <a:schemeClr val="tx1"/>
            </a:solidFill>
          </a:ln>
        </p:spPr>
        <p:txBody>
          <a:bodyPr wrap="square" rtlCol="0">
            <a:spAutoFit/>
          </a:bodyPr>
          <a:lstStyle/>
          <a:p>
            <a:endParaRPr lang="en-GB" dirty="0"/>
          </a:p>
        </p:txBody>
      </p:sp>
      <p:sp>
        <p:nvSpPr>
          <p:cNvPr id="4" name="TextBox 3">
            <a:extLst>
              <a:ext uri="{FF2B5EF4-FFF2-40B4-BE49-F238E27FC236}">
                <a16:creationId xmlns:a16="http://schemas.microsoft.com/office/drawing/2014/main" id="{E6B08BA4-794A-4C93-9830-E9BC88F6605A}"/>
              </a:ext>
            </a:extLst>
          </p:cNvPr>
          <p:cNvSpPr txBox="1"/>
          <p:nvPr/>
        </p:nvSpPr>
        <p:spPr>
          <a:xfrm>
            <a:off x="4680750" y="124289"/>
            <a:ext cx="406893" cy="284085"/>
          </a:xfrm>
          <a:prstGeom prst="rect">
            <a:avLst/>
          </a:prstGeom>
          <a:solidFill>
            <a:srgbClr val="92D050"/>
          </a:solidFill>
          <a:ln>
            <a:solidFill>
              <a:schemeClr val="tx1"/>
            </a:solidFill>
          </a:ln>
        </p:spPr>
        <p:txBody>
          <a:bodyPr wrap="square" rtlCol="0">
            <a:spAutoFit/>
          </a:bodyPr>
          <a:lstStyle/>
          <a:p>
            <a:endParaRPr lang="en-GB" dirty="0"/>
          </a:p>
        </p:txBody>
      </p:sp>
      <p:sp>
        <p:nvSpPr>
          <p:cNvPr id="5" name="TextBox 4">
            <a:extLst>
              <a:ext uri="{FF2B5EF4-FFF2-40B4-BE49-F238E27FC236}">
                <a16:creationId xmlns:a16="http://schemas.microsoft.com/office/drawing/2014/main" id="{446F7CE2-526F-4889-8077-007624D499FF}"/>
              </a:ext>
            </a:extLst>
          </p:cNvPr>
          <p:cNvSpPr txBox="1"/>
          <p:nvPr/>
        </p:nvSpPr>
        <p:spPr>
          <a:xfrm>
            <a:off x="6679705" y="124289"/>
            <a:ext cx="406893" cy="284085"/>
          </a:xfrm>
          <a:prstGeom prst="rect">
            <a:avLst/>
          </a:prstGeom>
          <a:solidFill>
            <a:srgbClr val="00B0F0"/>
          </a:solidFill>
          <a:ln>
            <a:solidFill>
              <a:schemeClr val="tx1"/>
            </a:solidFill>
          </a:ln>
        </p:spPr>
        <p:txBody>
          <a:bodyPr wrap="square" rtlCol="0">
            <a:spAutoFit/>
          </a:bodyPr>
          <a:lstStyle/>
          <a:p>
            <a:endParaRPr lang="en-GB" dirty="0"/>
          </a:p>
        </p:txBody>
      </p:sp>
      <p:sp>
        <p:nvSpPr>
          <p:cNvPr id="6" name="TextBox 5">
            <a:extLst>
              <a:ext uri="{FF2B5EF4-FFF2-40B4-BE49-F238E27FC236}">
                <a16:creationId xmlns:a16="http://schemas.microsoft.com/office/drawing/2014/main" id="{A53BB6D5-EF13-4FB9-89FA-64665D0E49F9}"/>
              </a:ext>
            </a:extLst>
          </p:cNvPr>
          <p:cNvSpPr txBox="1"/>
          <p:nvPr/>
        </p:nvSpPr>
        <p:spPr>
          <a:xfrm>
            <a:off x="8791112" y="124289"/>
            <a:ext cx="406893" cy="284085"/>
          </a:xfrm>
          <a:prstGeom prst="rect">
            <a:avLst/>
          </a:prstGeom>
          <a:solidFill>
            <a:srgbClr val="FFFF00"/>
          </a:solidFill>
          <a:ln>
            <a:solidFill>
              <a:schemeClr val="tx1"/>
            </a:solidFill>
          </a:ln>
        </p:spPr>
        <p:txBody>
          <a:bodyPr wrap="square" rtlCol="0">
            <a:spAutoFit/>
          </a:bodyPr>
          <a:lstStyle/>
          <a:p>
            <a:endParaRPr lang="en-GB" dirty="0"/>
          </a:p>
        </p:txBody>
      </p:sp>
      <p:sp>
        <p:nvSpPr>
          <p:cNvPr id="14" name="TextBox 13">
            <a:extLst>
              <a:ext uri="{FF2B5EF4-FFF2-40B4-BE49-F238E27FC236}">
                <a16:creationId xmlns:a16="http://schemas.microsoft.com/office/drawing/2014/main" id="{7DBEC314-E935-4866-AD34-075069339A24}"/>
              </a:ext>
            </a:extLst>
          </p:cNvPr>
          <p:cNvSpPr txBox="1"/>
          <p:nvPr/>
        </p:nvSpPr>
        <p:spPr>
          <a:xfrm>
            <a:off x="2681795" y="6522473"/>
            <a:ext cx="406893" cy="284085"/>
          </a:xfrm>
          <a:prstGeom prst="rect">
            <a:avLst/>
          </a:prstGeom>
          <a:solidFill>
            <a:srgbClr val="FF0000"/>
          </a:solidFill>
          <a:ln>
            <a:solidFill>
              <a:schemeClr val="tx1"/>
            </a:solidFill>
          </a:ln>
        </p:spPr>
        <p:txBody>
          <a:bodyPr wrap="square" rtlCol="0">
            <a:spAutoFit/>
          </a:bodyPr>
          <a:lstStyle/>
          <a:p>
            <a:endParaRPr lang="en-GB" dirty="0"/>
          </a:p>
        </p:txBody>
      </p:sp>
      <p:sp>
        <p:nvSpPr>
          <p:cNvPr id="15" name="TextBox 14">
            <a:extLst>
              <a:ext uri="{FF2B5EF4-FFF2-40B4-BE49-F238E27FC236}">
                <a16:creationId xmlns:a16="http://schemas.microsoft.com/office/drawing/2014/main" id="{DDE48D0B-AF15-4E8C-B5DF-9897DB410659}"/>
              </a:ext>
            </a:extLst>
          </p:cNvPr>
          <p:cNvSpPr txBox="1"/>
          <p:nvPr/>
        </p:nvSpPr>
        <p:spPr>
          <a:xfrm>
            <a:off x="4680750" y="6522473"/>
            <a:ext cx="406893" cy="284085"/>
          </a:xfrm>
          <a:prstGeom prst="rect">
            <a:avLst/>
          </a:prstGeom>
          <a:solidFill>
            <a:srgbClr val="92D050"/>
          </a:solidFill>
          <a:ln>
            <a:solidFill>
              <a:schemeClr val="tx1"/>
            </a:solidFill>
          </a:ln>
        </p:spPr>
        <p:txBody>
          <a:bodyPr wrap="square" rtlCol="0">
            <a:spAutoFit/>
          </a:bodyPr>
          <a:lstStyle/>
          <a:p>
            <a:endParaRPr lang="en-GB" dirty="0"/>
          </a:p>
        </p:txBody>
      </p:sp>
      <p:sp>
        <p:nvSpPr>
          <p:cNvPr id="16" name="TextBox 15">
            <a:extLst>
              <a:ext uri="{FF2B5EF4-FFF2-40B4-BE49-F238E27FC236}">
                <a16:creationId xmlns:a16="http://schemas.microsoft.com/office/drawing/2014/main" id="{425DF891-58D0-45DD-96A7-ED04877377A2}"/>
              </a:ext>
            </a:extLst>
          </p:cNvPr>
          <p:cNvSpPr txBox="1"/>
          <p:nvPr/>
        </p:nvSpPr>
        <p:spPr>
          <a:xfrm>
            <a:off x="6679705" y="6522473"/>
            <a:ext cx="406893" cy="284085"/>
          </a:xfrm>
          <a:prstGeom prst="rect">
            <a:avLst/>
          </a:prstGeom>
          <a:solidFill>
            <a:srgbClr val="00B0F0"/>
          </a:solidFill>
          <a:ln>
            <a:solidFill>
              <a:schemeClr val="tx1"/>
            </a:solidFill>
          </a:ln>
        </p:spPr>
        <p:txBody>
          <a:bodyPr wrap="square" rtlCol="0">
            <a:spAutoFit/>
          </a:bodyPr>
          <a:lstStyle/>
          <a:p>
            <a:endParaRPr lang="en-GB" dirty="0"/>
          </a:p>
        </p:txBody>
      </p:sp>
      <p:sp>
        <p:nvSpPr>
          <p:cNvPr id="17" name="TextBox 16">
            <a:extLst>
              <a:ext uri="{FF2B5EF4-FFF2-40B4-BE49-F238E27FC236}">
                <a16:creationId xmlns:a16="http://schemas.microsoft.com/office/drawing/2014/main" id="{315C8490-3B83-4C55-B5AF-82E8C94CA9E6}"/>
              </a:ext>
            </a:extLst>
          </p:cNvPr>
          <p:cNvSpPr txBox="1"/>
          <p:nvPr/>
        </p:nvSpPr>
        <p:spPr>
          <a:xfrm>
            <a:off x="8791112" y="6522473"/>
            <a:ext cx="406893" cy="284085"/>
          </a:xfrm>
          <a:prstGeom prst="rect">
            <a:avLst/>
          </a:prstGeom>
          <a:solidFill>
            <a:srgbClr val="FFFF00"/>
          </a:solidFill>
          <a:ln>
            <a:solidFill>
              <a:schemeClr val="tx1"/>
            </a:solidFill>
          </a:ln>
        </p:spPr>
        <p:txBody>
          <a:bodyPr wrap="square" rtlCol="0">
            <a:spAutoFit/>
          </a:bodyPr>
          <a:lstStyle/>
          <a:p>
            <a:endParaRPr lang="en-GB" dirty="0"/>
          </a:p>
        </p:txBody>
      </p:sp>
      <p:sp>
        <p:nvSpPr>
          <p:cNvPr id="19" name="TextBox 18">
            <a:extLst>
              <a:ext uri="{FF2B5EF4-FFF2-40B4-BE49-F238E27FC236}">
                <a16:creationId xmlns:a16="http://schemas.microsoft.com/office/drawing/2014/main" id="{D7430A3F-D89F-4C1A-83C1-5AAE128F3902}"/>
              </a:ext>
            </a:extLst>
          </p:cNvPr>
          <p:cNvSpPr txBox="1"/>
          <p:nvPr/>
        </p:nvSpPr>
        <p:spPr>
          <a:xfrm>
            <a:off x="924232" y="1937705"/>
            <a:ext cx="9812594" cy="1323439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en-GB" sz="4000" dirty="0">
                <a:latin typeface="Comic Sans MS" panose="030F0702030302020204" pitchFamily="66" charset="0"/>
              </a:rPr>
              <a:t>What colour zone would you put this emotion in?</a:t>
            </a:r>
          </a:p>
        </p:txBody>
      </p:sp>
      <p:pic>
        <p:nvPicPr>
          <p:cNvPr id="20" name="Picture 19">
            <a:extLst>
              <a:ext uri="{FF2B5EF4-FFF2-40B4-BE49-F238E27FC236}">
                <a16:creationId xmlns:a16="http://schemas.microsoft.com/office/drawing/2014/main" id="{8AE085D1-499F-4C83-BFC8-A40EC4FE955E}"/>
              </a:ext>
            </a:extLst>
          </p:cNvPr>
          <p:cNvPicPr>
            <a:picLocks noChangeAspect="1"/>
          </p:cNvPicPr>
          <p:nvPr/>
        </p:nvPicPr>
        <p:blipFill>
          <a:blip r:embed="rId2"/>
          <a:stretch>
            <a:fillRect/>
          </a:stretch>
        </p:blipFill>
        <p:spPr>
          <a:xfrm>
            <a:off x="4804642" y="2754054"/>
            <a:ext cx="3218481" cy="2703022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3526615814"/>
      </p:ext>
    </p:extLst>
  </p:cSld>
  <p:clrMapOvr>
    <a:masterClrMapping/>
  </p:clrMapOvr>
</p:sld>
</file>

<file path=ppt/slides/slide1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Rectangle 1">
            <a:extLst>
              <a:ext uri="{FF2B5EF4-FFF2-40B4-BE49-F238E27FC236}">
                <a16:creationId xmlns:a16="http://schemas.microsoft.com/office/drawing/2014/main" id="{FB4F6350-845E-4B47-AC97-6F57BAB7C3D2}"/>
              </a:ext>
            </a:extLst>
          </p:cNvPr>
          <p:cNvSpPr/>
          <p:nvPr/>
        </p:nvSpPr>
        <p:spPr>
          <a:xfrm>
            <a:off x="4346162" y="847861"/>
            <a:ext cx="3499676" cy="830997"/>
          </a:xfrm>
          <a:prstGeom prst="rect">
            <a:avLst/>
          </a:prstGeom>
        </p:spPr>
        <p:txBody>
          <a:bodyPr wrap="none">
            <a:spAutoFit/>
          </a:bodyPr>
          <a:lstStyle/>
          <a:p>
            <a:pPr algn="ctr"/>
            <a:r>
              <a:rPr lang="en-GB" sz="4800" b="1" u="sng" dirty="0">
                <a:latin typeface="Comic Sans MS" panose="030F0702030302020204" pitchFamily="66" charset="0"/>
              </a:rPr>
              <a:t>Quick Quiz</a:t>
            </a:r>
          </a:p>
        </p:txBody>
      </p:sp>
      <p:sp>
        <p:nvSpPr>
          <p:cNvPr id="3" name="TextBox 2">
            <a:extLst>
              <a:ext uri="{FF2B5EF4-FFF2-40B4-BE49-F238E27FC236}">
                <a16:creationId xmlns:a16="http://schemas.microsoft.com/office/drawing/2014/main" id="{53F0EDBE-AB82-440A-BCA8-FF0ECF40099A}"/>
              </a:ext>
            </a:extLst>
          </p:cNvPr>
          <p:cNvSpPr txBox="1"/>
          <p:nvPr/>
        </p:nvSpPr>
        <p:spPr>
          <a:xfrm>
            <a:off x="2681795" y="124289"/>
            <a:ext cx="406893" cy="284085"/>
          </a:xfrm>
          <a:prstGeom prst="rect">
            <a:avLst/>
          </a:prstGeom>
          <a:solidFill>
            <a:srgbClr val="FF0000"/>
          </a:solidFill>
          <a:ln>
            <a:solidFill>
              <a:schemeClr val="tx1"/>
            </a:solidFill>
          </a:ln>
        </p:spPr>
        <p:txBody>
          <a:bodyPr wrap="square" rtlCol="0">
            <a:spAutoFit/>
          </a:bodyPr>
          <a:lstStyle/>
          <a:p>
            <a:endParaRPr lang="en-GB" dirty="0"/>
          </a:p>
        </p:txBody>
      </p:sp>
      <p:sp>
        <p:nvSpPr>
          <p:cNvPr id="4" name="TextBox 3">
            <a:extLst>
              <a:ext uri="{FF2B5EF4-FFF2-40B4-BE49-F238E27FC236}">
                <a16:creationId xmlns:a16="http://schemas.microsoft.com/office/drawing/2014/main" id="{E6B08BA4-794A-4C93-9830-E9BC88F6605A}"/>
              </a:ext>
            </a:extLst>
          </p:cNvPr>
          <p:cNvSpPr txBox="1"/>
          <p:nvPr/>
        </p:nvSpPr>
        <p:spPr>
          <a:xfrm>
            <a:off x="4680750" y="124289"/>
            <a:ext cx="406893" cy="284085"/>
          </a:xfrm>
          <a:prstGeom prst="rect">
            <a:avLst/>
          </a:prstGeom>
          <a:solidFill>
            <a:srgbClr val="92D050"/>
          </a:solidFill>
          <a:ln>
            <a:solidFill>
              <a:schemeClr val="tx1"/>
            </a:solidFill>
          </a:ln>
        </p:spPr>
        <p:txBody>
          <a:bodyPr wrap="square" rtlCol="0">
            <a:spAutoFit/>
          </a:bodyPr>
          <a:lstStyle/>
          <a:p>
            <a:endParaRPr lang="en-GB" dirty="0"/>
          </a:p>
        </p:txBody>
      </p:sp>
      <p:sp>
        <p:nvSpPr>
          <p:cNvPr id="5" name="TextBox 4">
            <a:extLst>
              <a:ext uri="{FF2B5EF4-FFF2-40B4-BE49-F238E27FC236}">
                <a16:creationId xmlns:a16="http://schemas.microsoft.com/office/drawing/2014/main" id="{446F7CE2-526F-4889-8077-007624D499FF}"/>
              </a:ext>
            </a:extLst>
          </p:cNvPr>
          <p:cNvSpPr txBox="1"/>
          <p:nvPr/>
        </p:nvSpPr>
        <p:spPr>
          <a:xfrm>
            <a:off x="6679705" y="124289"/>
            <a:ext cx="406893" cy="284085"/>
          </a:xfrm>
          <a:prstGeom prst="rect">
            <a:avLst/>
          </a:prstGeom>
          <a:solidFill>
            <a:srgbClr val="00B0F0"/>
          </a:solidFill>
          <a:ln>
            <a:solidFill>
              <a:schemeClr val="tx1"/>
            </a:solidFill>
          </a:ln>
        </p:spPr>
        <p:txBody>
          <a:bodyPr wrap="square" rtlCol="0">
            <a:spAutoFit/>
          </a:bodyPr>
          <a:lstStyle/>
          <a:p>
            <a:endParaRPr lang="en-GB" dirty="0"/>
          </a:p>
        </p:txBody>
      </p:sp>
      <p:sp>
        <p:nvSpPr>
          <p:cNvPr id="6" name="TextBox 5">
            <a:extLst>
              <a:ext uri="{FF2B5EF4-FFF2-40B4-BE49-F238E27FC236}">
                <a16:creationId xmlns:a16="http://schemas.microsoft.com/office/drawing/2014/main" id="{A53BB6D5-EF13-4FB9-89FA-64665D0E49F9}"/>
              </a:ext>
            </a:extLst>
          </p:cNvPr>
          <p:cNvSpPr txBox="1"/>
          <p:nvPr/>
        </p:nvSpPr>
        <p:spPr>
          <a:xfrm>
            <a:off x="8791112" y="124289"/>
            <a:ext cx="406893" cy="284085"/>
          </a:xfrm>
          <a:prstGeom prst="rect">
            <a:avLst/>
          </a:prstGeom>
          <a:solidFill>
            <a:srgbClr val="FFFF00"/>
          </a:solidFill>
          <a:ln>
            <a:solidFill>
              <a:schemeClr val="tx1"/>
            </a:solidFill>
          </a:ln>
        </p:spPr>
        <p:txBody>
          <a:bodyPr wrap="square" rtlCol="0">
            <a:spAutoFit/>
          </a:bodyPr>
          <a:lstStyle/>
          <a:p>
            <a:endParaRPr lang="en-GB" dirty="0"/>
          </a:p>
        </p:txBody>
      </p:sp>
      <p:sp>
        <p:nvSpPr>
          <p:cNvPr id="14" name="TextBox 13">
            <a:extLst>
              <a:ext uri="{FF2B5EF4-FFF2-40B4-BE49-F238E27FC236}">
                <a16:creationId xmlns:a16="http://schemas.microsoft.com/office/drawing/2014/main" id="{7DBEC314-E935-4866-AD34-075069339A24}"/>
              </a:ext>
            </a:extLst>
          </p:cNvPr>
          <p:cNvSpPr txBox="1"/>
          <p:nvPr/>
        </p:nvSpPr>
        <p:spPr>
          <a:xfrm>
            <a:off x="2681795" y="6522473"/>
            <a:ext cx="406893" cy="284085"/>
          </a:xfrm>
          <a:prstGeom prst="rect">
            <a:avLst/>
          </a:prstGeom>
          <a:solidFill>
            <a:srgbClr val="FF0000"/>
          </a:solidFill>
          <a:ln>
            <a:solidFill>
              <a:schemeClr val="tx1"/>
            </a:solidFill>
          </a:ln>
        </p:spPr>
        <p:txBody>
          <a:bodyPr wrap="square" rtlCol="0">
            <a:spAutoFit/>
          </a:bodyPr>
          <a:lstStyle/>
          <a:p>
            <a:endParaRPr lang="en-GB" dirty="0"/>
          </a:p>
        </p:txBody>
      </p:sp>
      <p:sp>
        <p:nvSpPr>
          <p:cNvPr id="15" name="TextBox 14">
            <a:extLst>
              <a:ext uri="{FF2B5EF4-FFF2-40B4-BE49-F238E27FC236}">
                <a16:creationId xmlns:a16="http://schemas.microsoft.com/office/drawing/2014/main" id="{DDE48D0B-AF15-4E8C-B5DF-9897DB410659}"/>
              </a:ext>
            </a:extLst>
          </p:cNvPr>
          <p:cNvSpPr txBox="1"/>
          <p:nvPr/>
        </p:nvSpPr>
        <p:spPr>
          <a:xfrm>
            <a:off x="4680750" y="6522473"/>
            <a:ext cx="406893" cy="284085"/>
          </a:xfrm>
          <a:prstGeom prst="rect">
            <a:avLst/>
          </a:prstGeom>
          <a:solidFill>
            <a:srgbClr val="92D050"/>
          </a:solidFill>
          <a:ln>
            <a:solidFill>
              <a:schemeClr val="tx1"/>
            </a:solidFill>
          </a:ln>
        </p:spPr>
        <p:txBody>
          <a:bodyPr wrap="square" rtlCol="0">
            <a:spAutoFit/>
          </a:bodyPr>
          <a:lstStyle/>
          <a:p>
            <a:endParaRPr lang="en-GB" dirty="0"/>
          </a:p>
        </p:txBody>
      </p:sp>
      <p:sp>
        <p:nvSpPr>
          <p:cNvPr id="16" name="TextBox 15">
            <a:extLst>
              <a:ext uri="{FF2B5EF4-FFF2-40B4-BE49-F238E27FC236}">
                <a16:creationId xmlns:a16="http://schemas.microsoft.com/office/drawing/2014/main" id="{425DF891-58D0-45DD-96A7-ED04877377A2}"/>
              </a:ext>
            </a:extLst>
          </p:cNvPr>
          <p:cNvSpPr txBox="1"/>
          <p:nvPr/>
        </p:nvSpPr>
        <p:spPr>
          <a:xfrm>
            <a:off x="6679705" y="6522473"/>
            <a:ext cx="406893" cy="284085"/>
          </a:xfrm>
          <a:prstGeom prst="rect">
            <a:avLst/>
          </a:prstGeom>
          <a:solidFill>
            <a:srgbClr val="00B0F0"/>
          </a:solidFill>
          <a:ln>
            <a:solidFill>
              <a:schemeClr val="tx1"/>
            </a:solidFill>
          </a:ln>
        </p:spPr>
        <p:txBody>
          <a:bodyPr wrap="square" rtlCol="0">
            <a:spAutoFit/>
          </a:bodyPr>
          <a:lstStyle/>
          <a:p>
            <a:endParaRPr lang="en-GB" dirty="0"/>
          </a:p>
        </p:txBody>
      </p:sp>
      <p:sp>
        <p:nvSpPr>
          <p:cNvPr id="17" name="TextBox 16">
            <a:extLst>
              <a:ext uri="{FF2B5EF4-FFF2-40B4-BE49-F238E27FC236}">
                <a16:creationId xmlns:a16="http://schemas.microsoft.com/office/drawing/2014/main" id="{315C8490-3B83-4C55-B5AF-82E8C94CA9E6}"/>
              </a:ext>
            </a:extLst>
          </p:cNvPr>
          <p:cNvSpPr txBox="1"/>
          <p:nvPr/>
        </p:nvSpPr>
        <p:spPr>
          <a:xfrm>
            <a:off x="8791112" y="6522473"/>
            <a:ext cx="406893" cy="284085"/>
          </a:xfrm>
          <a:prstGeom prst="rect">
            <a:avLst/>
          </a:prstGeom>
          <a:solidFill>
            <a:srgbClr val="FFFF00"/>
          </a:solidFill>
          <a:ln>
            <a:solidFill>
              <a:schemeClr val="tx1"/>
            </a:solidFill>
          </a:ln>
        </p:spPr>
        <p:txBody>
          <a:bodyPr wrap="square" rtlCol="0">
            <a:spAutoFit/>
          </a:bodyPr>
          <a:lstStyle/>
          <a:p>
            <a:endParaRPr lang="en-GB" dirty="0"/>
          </a:p>
        </p:txBody>
      </p:sp>
      <p:sp>
        <p:nvSpPr>
          <p:cNvPr id="19" name="TextBox 18">
            <a:extLst>
              <a:ext uri="{FF2B5EF4-FFF2-40B4-BE49-F238E27FC236}">
                <a16:creationId xmlns:a16="http://schemas.microsoft.com/office/drawing/2014/main" id="{D7430A3F-D89F-4C1A-83C1-5AAE128F3902}"/>
              </a:ext>
            </a:extLst>
          </p:cNvPr>
          <p:cNvSpPr txBox="1"/>
          <p:nvPr/>
        </p:nvSpPr>
        <p:spPr>
          <a:xfrm>
            <a:off x="924232" y="1937705"/>
            <a:ext cx="9812594" cy="1323439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en-GB" sz="4000" dirty="0">
                <a:latin typeface="Comic Sans MS" panose="030F0702030302020204" pitchFamily="66" charset="0"/>
              </a:rPr>
              <a:t>What colour zone would you put this emotion in?</a:t>
            </a:r>
          </a:p>
        </p:txBody>
      </p:sp>
      <p:pic>
        <p:nvPicPr>
          <p:cNvPr id="13" name="Picture 12">
            <a:extLst>
              <a:ext uri="{FF2B5EF4-FFF2-40B4-BE49-F238E27FC236}">
                <a16:creationId xmlns:a16="http://schemas.microsoft.com/office/drawing/2014/main" id="{34FAFA94-5042-40B3-806D-97BE8758E95C}"/>
              </a:ext>
            </a:extLst>
          </p:cNvPr>
          <p:cNvPicPr>
            <a:picLocks noChangeAspect="1"/>
          </p:cNvPicPr>
          <p:nvPr/>
        </p:nvPicPr>
        <p:blipFill>
          <a:blip r:embed="rId2"/>
          <a:stretch>
            <a:fillRect/>
          </a:stretch>
        </p:blipFill>
        <p:spPr>
          <a:xfrm>
            <a:off x="4884196" y="2927686"/>
            <a:ext cx="2461892" cy="2548059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3395660611"/>
      </p:ext>
    </p:extLst>
  </p:cSld>
  <p:clrMapOvr>
    <a:masterClrMapping/>
  </p:clrMapOvr>
</p:sld>
</file>

<file path=ppt/slides/slide1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Rectangle 1">
            <a:extLst>
              <a:ext uri="{FF2B5EF4-FFF2-40B4-BE49-F238E27FC236}">
                <a16:creationId xmlns:a16="http://schemas.microsoft.com/office/drawing/2014/main" id="{FB4F6350-845E-4B47-AC97-6F57BAB7C3D2}"/>
              </a:ext>
            </a:extLst>
          </p:cNvPr>
          <p:cNvSpPr/>
          <p:nvPr/>
        </p:nvSpPr>
        <p:spPr>
          <a:xfrm>
            <a:off x="4346162" y="847861"/>
            <a:ext cx="3499676" cy="830997"/>
          </a:xfrm>
          <a:prstGeom prst="rect">
            <a:avLst/>
          </a:prstGeom>
        </p:spPr>
        <p:txBody>
          <a:bodyPr wrap="none">
            <a:spAutoFit/>
          </a:bodyPr>
          <a:lstStyle/>
          <a:p>
            <a:pPr algn="ctr"/>
            <a:r>
              <a:rPr lang="en-GB" sz="4800" b="1" u="sng" dirty="0">
                <a:latin typeface="Comic Sans MS" panose="030F0702030302020204" pitchFamily="66" charset="0"/>
              </a:rPr>
              <a:t>Quick Quiz</a:t>
            </a:r>
          </a:p>
        </p:txBody>
      </p:sp>
      <p:sp>
        <p:nvSpPr>
          <p:cNvPr id="3" name="TextBox 2">
            <a:extLst>
              <a:ext uri="{FF2B5EF4-FFF2-40B4-BE49-F238E27FC236}">
                <a16:creationId xmlns:a16="http://schemas.microsoft.com/office/drawing/2014/main" id="{53F0EDBE-AB82-440A-BCA8-FF0ECF40099A}"/>
              </a:ext>
            </a:extLst>
          </p:cNvPr>
          <p:cNvSpPr txBox="1"/>
          <p:nvPr/>
        </p:nvSpPr>
        <p:spPr>
          <a:xfrm>
            <a:off x="2681795" y="124289"/>
            <a:ext cx="406893" cy="284085"/>
          </a:xfrm>
          <a:prstGeom prst="rect">
            <a:avLst/>
          </a:prstGeom>
          <a:solidFill>
            <a:srgbClr val="FF0000"/>
          </a:solidFill>
          <a:ln>
            <a:solidFill>
              <a:schemeClr val="tx1"/>
            </a:solidFill>
          </a:ln>
        </p:spPr>
        <p:txBody>
          <a:bodyPr wrap="square" rtlCol="0">
            <a:spAutoFit/>
          </a:bodyPr>
          <a:lstStyle/>
          <a:p>
            <a:endParaRPr lang="en-GB" dirty="0"/>
          </a:p>
        </p:txBody>
      </p:sp>
      <p:sp>
        <p:nvSpPr>
          <p:cNvPr id="4" name="TextBox 3">
            <a:extLst>
              <a:ext uri="{FF2B5EF4-FFF2-40B4-BE49-F238E27FC236}">
                <a16:creationId xmlns:a16="http://schemas.microsoft.com/office/drawing/2014/main" id="{E6B08BA4-794A-4C93-9830-E9BC88F6605A}"/>
              </a:ext>
            </a:extLst>
          </p:cNvPr>
          <p:cNvSpPr txBox="1"/>
          <p:nvPr/>
        </p:nvSpPr>
        <p:spPr>
          <a:xfrm>
            <a:off x="4680750" y="124289"/>
            <a:ext cx="406893" cy="284085"/>
          </a:xfrm>
          <a:prstGeom prst="rect">
            <a:avLst/>
          </a:prstGeom>
          <a:solidFill>
            <a:srgbClr val="92D050"/>
          </a:solidFill>
          <a:ln>
            <a:solidFill>
              <a:schemeClr val="tx1"/>
            </a:solidFill>
          </a:ln>
        </p:spPr>
        <p:txBody>
          <a:bodyPr wrap="square" rtlCol="0">
            <a:spAutoFit/>
          </a:bodyPr>
          <a:lstStyle/>
          <a:p>
            <a:endParaRPr lang="en-GB" dirty="0"/>
          </a:p>
        </p:txBody>
      </p:sp>
      <p:sp>
        <p:nvSpPr>
          <p:cNvPr id="5" name="TextBox 4">
            <a:extLst>
              <a:ext uri="{FF2B5EF4-FFF2-40B4-BE49-F238E27FC236}">
                <a16:creationId xmlns:a16="http://schemas.microsoft.com/office/drawing/2014/main" id="{446F7CE2-526F-4889-8077-007624D499FF}"/>
              </a:ext>
            </a:extLst>
          </p:cNvPr>
          <p:cNvSpPr txBox="1"/>
          <p:nvPr/>
        </p:nvSpPr>
        <p:spPr>
          <a:xfrm>
            <a:off x="6679705" y="124289"/>
            <a:ext cx="406893" cy="284085"/>
          </a:xfrm>
          <a:prstGeom prst="rect">
            <a:avLst/>
          </a:prstGeom>
          <a:solidFill>
            <a:srgbClr val="00B0F0"/>
          </a:solidFill>
          <a:ln>
            <a:solidFill>
              <a:schemeClr val="tx1"/>
            </a:solidFill>
          </a:ln>
        </p:spPr>
        <p:txBody>
          <a:bodyPr wrap="square" rtlCol="0">
            <a:spAutoFit/>
          </a:bodyPr>
          <a:lstStyle/>
          <a:p>
            <a:endParaRPr lang="en-GB" dirty="0"/>
          </a:p>
        </p:txBody>
      </p:sp>
      <p:sp>
        <p:nvSpPr>
          <p:cNvPr id="6" name="TextBox 5">
            <a:extLst>
              <a:ext uri="{FF2B5EF4-FFF2-40B4-BE49-F238E27FC236}">
                <a16:creationId xmlns:a16="http://schemas.microsoft.com/office/drawing/2014/main" id="{A53BB6D5-EF13-4FB9-89FA-64665D0E49F9}"/>
              </a:ext>
            </a:extLst>
          </p:cNvPr>
          <p:cNvSpPr txBox="1"/>
          <p:nvPr/>
        </p:nvSpPr>
        <p:spPr>
          <a:xfrm>
            <a:off x="8791112" y="124289"/>
            <a:ext cx="406893" cy="284085"/>
          </a:xfrm>
          <a:prstGeom prst="rect">
            <a:avLst/>
          </a:prstGeom>
          <a:solidFill>
            <a:srgbClr val="FFFF00"/>
          </a:solidFill>
          <a:ln>
            <a:solidFill>
              <a:schemeClr val="tx1"/>
            </a:solidFill>
          </a:ln>
        </p:spPr>
        <p:txBody>
          <a:bodyPr wrap="square" rtlCol="0">
            <a:spAutoFit/>
          </a:bodyPr>
          <a:lstStyle/>
          <a:p>
            <a:endParaRPr lang="en-GB" dirty="0"/>
          </a:p>
        </p:txBody>
      </p:sp>
      <p:sp>
        <p:nvSpPr>
          <p:cNvPr id="14" name="TextBox 13">
            <a:extLst>
              <a:ext uri="{FF2B5EF4-FFF2-40B4-BE49-F238E27FC236}">
                <a16:creationId xmlns:a16="http://schemas.microsoft.com/office/drawing/2014/main" id="{7DBEC314-E935-4866-AD34-075069339A24}"/>
              </a:ext>
            </a:extLst>
          </p:cNvPr>
          <p:cNvSpPr txBox="1"/>
          <p:nvPr/>
        </p:nvSpPr>
        <p:spPr>
          <a:xfrm>
            <a:off x="2681795" y="6522473"/>
            <a:ext cx="406893" cy="284085"/>
          </a:xfrm>
          <a:prstGeom prst="rect">
            <a:avLst/>
          </a:prstGeom>
          <a:solidFill>
            <a:srgbClr val="FF0000"/>
          </a:solidFill>
          <a:ln>
            <a:solidFill>
              <a:schemeClr val="tx1"/>
            </a:solidFill>
          </a:ln>
        </p:spPr>
        <p:txBody>
          <a:bodyPr wrap="square" rtlCol="0">
            <a:spAutoFit/>
          </a:bodyPr>
          <a:lstStyle/>
          <a:p>
            <a:endParaRPr lang="en-GB" dirty="0"/>
          </a:p>
        </p:txBody>
      </p:sp>
      <p:sp>
        <p:nvSpPr>
          <p:cNvPr id="15" name="TextBox 14">
            <a:extLst>
              <a:ext uri="{FF2B5EF4-FFF2-40B4-BE49-F238E27FC236}">
                <a16:creationId xmlns:a16="http://schemas.microsoft.com/office/drawing/2014/main" id="{DDE48D0B-AF15-4E8C-B5DF-9897DB410659}"/>
              </a:ext>
            </a:extLst>
          </p:cNvPr>
          <p:cNvSpPr txBox="1"/>
          <p:nvPr/>
        </p:nvSpPr>
        <p:spPr>
          <a:xfrm>
            <a:off x="4680750" y="6522473"/>
            <a:ext cx="406893" cy="284085"/>
          </a:xfrm>
          <a:prstGeom prst="rect">
            <a:avLst/>
          </a:prstGeom>
          <a:solidFill>
            <a:srgbClr val="92D050"/>
          </a:solidFill>
          <a:ln>
            <a:solidFill>
              <a:schemeClr val="tx1"/>
            </a:solidFill>
          </a:ln>
        </p:spPr>
        <p:txBody>
          <a:bodyPr wrap="square" rtlCol="0">
            <a:spAutoFit/>
          </a:bodyPr>
          <a:lstStyle/>
          <a:p>
            <a:endParaRPr lang="en-GB" dirty="0"/>
          </a:p>
        </p:txBody>
      </p:sp>
      <p:sp>
        <p:nvSpPr>
          <p:cNvPr id="16" name="TextBox 15">
            <a:extLst>
              <a:ext uri="{FF2B5EF4-FFF2-40B4-BE49-F238E27FC236}">
                <a16:creationId xmlns:a16="http://schemas.microsoft.com/office/drawing/2014/main" id="{425DF891-58D0-45DD-96A7-ED04877377A2}"/>
              </a:ext>
            </a:extLst>
          </p:cNvPr>
          <p:cNvSpPr txBox="1"/>
          <p:nvPr/>
        </p:nvSpPr>
        <p:spPr>
          <a:xfrm>
            <a:off x="6679705" y="6522473"/>
            <a:ext cx="406893" cy="284085"/>
          </a:xfrm>
          <a:prstGeom prst="rect">
            <a:avLst/>
          </a:prstGeom>
          <a:solidFill>
            <a:srgbClr val="00B0F0"/>
          </a:solidFill>
          <a:ln>
            <a:solidFill>
              <a:schemeClr val="tx1"/>
            </a:solidFill>
          </a:ln>
        </p:spPr>
        <p:txBody>
          <a:bodyPr wrap="square" rtlCol="0">
            <a:spAutoFit/>
          </a:bodyPr>
          <a:lstStyle/>
          <a:p>
            <a:endParaRPr lang="en-GB" dirty="0"/>
          </a:p>
        </p:txBody>
      </p:sp>
      <p:sp>
        <p:nvSpPr>
          <p:cNvPr id="17" name="TextBox 16">
            <a:extLst>
              <a:ext uri="{FF2B5EF4-FFF2-40B4-BE49-F238E27FC236}">
                <a16:creationId xmlns:a16="http://schemas.microsoft.com/office/drawing/2014/main" id="{315C8490-3B83-4C55-B5AF-82E8C94CA9E6}"/>
              </a:ext>
            </a:extLst>
          </p:cNvPr>
          <p:cNvSpPr txBox="1"/>
          <p:nvPr/>
        </p:nvSpPr>
        <p:spPr>
          <a:xfrm>
            <a:off x="8791112" y="6522473"/>
            <a:ext cx="406893" cy="284085"/>
          </a:xfrm>
          <a:prstGeom prst="rect">
            <a:avLst/>
          </a:prstGeom>
          <a:solidFill>
            <a:srgbClr val="FFFF00"/>
          </a:solidFill>
          <a:ln>
            <a:solidFill>
              <a:schemeClr val="tx1"/>
            </a:solidFill>
          </a:ln>
        </p:spPr>
        <p:txBody>
          <a:bodyPr wrap="square" rtlCol="0">
            <a:spAutoFit/>
          </a:bodyPr>
          <a:lstStyle/>
          <a:p>
            <a:endParaRPr lang="en-GB" dirty="0"/>
          </a:p>
        </p:txBody>
      </p:sp>
      <p:sp>
        <p:nvSpPr>
          <p:cNvPr id="19" name="TextBox 18">
            <a:extLst>
              <a:ext uri="{FF2B5EF4-FFF2-40B4-BE49-F238E27FC236}">
                <a16:creationId xmlns:a16="http://schemas.microsoft.com/office/drawing/2014/main" id="{D7430A3F-D89F-4C1A-83C1-5AAE128F3902}"/>
              </a:ext>
            </a:extLst>
          </p:cNvPr>
          <p:cNvSpPr txBox="1"/>
          <p:nvPr/>
        </p:nvSpPr>
        <p:spPr>
          <a:xfrm>
            <a:off x="924232" y="1937705"/>
            <a:ext cx="9812594" cy="1323439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en-GB" sz="4000" dirty="0">
                <a:latin typeface="Comic Sans MS" panose="030F0702030302020204" pitchFamily="66" charset="0"/>
              </a:rPr>
              <a:t>What colour zone would you put this emotion in?</a:t>
            </a:r>
          </a:p>
        </p:txBody>
      </p:sp>
      <p:pic>
        <p:nvPicPr>
          <p:cNvPr id="18" name="Picture 17">
            <a:extLst>
              <a:ext uri="{FF2B5EF4-FFF2-40B4-BE49-F238E27FC236}">
                <a16:creationId xmlns:a16="http://schemas.microsoft.com/office/drawing/2014/main" id="{9EE045C5-D9CA-4953-8392-8C16F327E6C0}"/>
              </a:ext>
            </a:extLst>
          </p:cNvPr>
          <p:cNvPicPr>
            <a:picLocks noChangeAspect="1"/>
          </p:cNvPicPr>
          <p:nvPr/>
        </p:nvPicPr>
        <p:blipFill rotWithShape="1">
          <a:blip r:embed="rId2"/>
          <a:srcRect r="9576"/>
          <a:stretch/>
        </p:blipFill>
        <p:spPr>
          <a:xfrm>
            <a:off x="4938419" y="2767623"/>
            <a:ext cx="2494768" cy="2179782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2315054686"/>
      </p:ext>
    </p:extLst>
  </p:cSld>
  <p:clrMapOvr>
    <a:masterClrMapping/>
  </p:clrMapOvr>
</p:sld>
</file>

<file path=ppt/slides/slide1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Rectangle 1">
            <a:extLst>
              <a:ext uri="{FF2B5EF4-FFF2-40B4-BE49-F238E27FC236}">
                <a16:creationId xmlns:a16="http://schemas.microsoft.com/office/drawing/2014/main" id="{FB4F6350-845E-4B47-AC97-6F57BAB7C3D2}"/>
              </a:ext>
            </a:extLst>
          </p:cNvPr>
          <p:cNvSpPr/>
          <p:nvPr/>
        </p:nvSpPr>
        <p:spPr>
          <a:xfrm>
            <a:off x="4346162" y="847861"/>
            <a:ext cx="3499676" cy="830997"/>
          </a:xfrm>
          <a:prstGeom prst="rect">
            <a:avLst/>
          </a:prstGeom>
        </p:spPr>
        <p:txBody>
          <a:bodyPr wrap="none">
            <a:spAutoFit/>
          </a:bodyPr>
          <a:lstStyle/>
          <a:p>
            <a:pPr algn="ctr"/>
            <a:r>
              <a:rPr lang="en-GB" sz="4800" b="1" u="sng" dirty="0">
                <a:latin typeface="Comic Sans MS" panose="030F0702030302020204" pitchFamily="66" charset="0"/>
              </a:rPr>
              <a:t>Quick Quiz</a:t>
            </a:r>
          </a:p>
        </p:txBody>
      </p:sp>
      <p:sp>
        <p:nvSpPr>
          <p:cNvPr id="3" name="TextBox 2">
            <a:extLst>
              <a:ext uri="{FF2B5EF4-FFF2-40B4-BE49-F238E27FC236}">
                <a16:creationId xmlns:a16="http://schemas.microsoft.com/office/drawing/2014/main" id="{53F0EDBE-AB82-440A-BCA8-FF0ECF40099A}"/>
              </a:ext>
            </a:extLst>
          </p:cNvPr>
          <p:cNvSpPr txBox="1"/>
          <p:nvPr/>
        </p:nvSpPr>
        <p:spPr>
          <a:xfrm>
            <a:off x="2681795" y="124289"/>
            <a:ext cx="406893" cy="284085"/>
          </a:xfrm>
          <a:prstGeom prst="rect">
            <a:avLst/>
          </a:prstGeom>
          <a:solidFill>
            <a:srgbClr val="FF0000"/>
          </a:solidFill>
          <a:ln>
            <a:solidFill>
              <a:schemeClr val="tx1"/>
            </a:solidFill>
          </a:ln>
        </p:spPr>
        <p:txBody>
          <a:bodyPr wrap="square" rtlCol="0">
            <a:spAutoFit/>
          </a:bodyPr>
          <a:lstStyle/>
          <a:p>
            <a:endParaRPr lang="en-GB" dirty="0"/>
          </a:p>
        </p:txBody>
      </p:sp>
      <p:sp>
        <p:nvSpPr>
          <p:cNvPr id="4" name="TextBox 3">
            <a:extLst>
              <a:ext uri="{FF2B5EF4-FFF2-40B4-BE49-F238E27FC236}">
                <a16:creationId xmlns:a16="http://schemas.microsoft.com/office/drawing/2014/main" id="{E6B08BA4-794A-4C93-9830-E9BC88F6605A}"/>
              </a:ext>
            </a:extLst>
          </p:cNvPr>
          <p:cNvSpPr txBox="1"/>
          <p:nvPr/>
        </p:nvSpPr>
        <p:spPr>
          <a:xfrm>
            <a:off x="4680750" y="124289"/>
            <a:ext cx="406893" cy="284085"/>
          </a:xfrm>
          <a:prstGeom prst="rect">
            <a:avLst/>
          </a:prstGeom>
          <a:solidFill>
            <a:srgbClr val="92D050"/>
          </a:solidFill>
          <a:ln>
            <a:solidFill>
              <a:schemeClr val="tx1"/>
            </a:solidFill>
          </a:ln>
        </p:spPr>
        <p:txBody>
          <a:bodyPr wrap="square" rtlCol="0">
            <a:spAutoFit/>
          </a:bodyPr>
          <a:lstStyle/>
          <a:p>
            <a:endParaRPr lang="en-GB" dirty="0"/>
          </a:p>
        </p:txBody>
      </p:sp>
      <p:sp>
        <p:nvSpPr>
          <p:cNvPr id="5" name="TextBox 4">
            <a:extLst>
              <a:ext uri="{FF2B5EF4-FFF2-40B4-BE49-F238E27FC236}">
                <a16:creationId xmlns:a16="http://schemas.microsoft.com/office/drawing/2014/main" id="{446F7CE2-526F-4889-8077-007624D499FF}"/>
              </a:ext>
            </a:extLst>
          </p:cNvPr>
          <p:cNvSpPr txBox="1"/>
          <p:nvPr/>
        </p:nvSpPr>
        <p:spPr>
          <a:xfrm>
            <a:off x="6679705" y="124289"/>
            <a:ext cx="406893" cy="284085"/>
          </a:xfrm>
          <a:prstGeom prst="rect">
            <a:avLst/>
          </a:prstGeom>
          <a:solidFill>
            <a:srgbClr val="00B0F0"/>
          </a:solidFill>
          <a:ln>
            <a:solidFill>
              <a:schemeClr val="tx1"/>
            </a:solidFill>
          </a:ln>
        </p:spPr>
        <p:txBody>
          <a:bodyPr wrap="square" rtlCol="0">
            <a:spAutoFit/>
          </a:bodyPr>
          <a:lstStyle/>
          <a:p>
            <a:endParaRPr lang="en-GB" dirty="0"/>
          </a:p>
        </p:txBody>
      </p:sp>
      <p:sp>
        <p:nvSpPr>
          <p:cNvPr id="6" name="TextBox 5">
            <a:extLst>
              <a:ext uri="{FF2B5EF4-FFF2-40B4-BE49-F238E27FC236}">
                <a16:creationId xmlns:a16="http://schemas.microsoft.com/office/drawing/2014/main" id="{A53BB6D5-EF13-4FB9-89FA-64665D0E49F9}"/>
              </a:ext>
            </a:extLst>
          </p:cNvPr>
          <p:cNvSpPr txBox="1"/>
          <p:nvPr/>
        </p:nvSpPr>
        <p:spPr>
          <a:xfrm>
            <a:off x="8791112" y="124289"/>
            <a:ext cx="406893" cy="284085"/>
          </a:xfrm>
          <a:prstGeom prst="rect">
            <a:avLst/>
          </a:prstGeom>
          <a:solidFill>
            <a:srgbClr val="FFFF00"/>
          </a:solidFill>
          <a:ln>
            <a:solidFill>
              <a:schemeClr val="tx1"/>
            </a:solidFill>
          </a:ln>
        </p:spPr>
        <p:txBody>
          <a:bodyPr wrap="square" rtlCol="0">
            <a:spAutoFit/>
          </a:bodyPr>
          <a:lstStyle/>
          <a:p>
            <a:endParaRPr lang="en-GB" dirty="0"/>
          </a:p>
        </p:txBody>
      </p:sp>
      <p:sp>
        <p:nvSpPr>
          <p:cNvPr id="14" name="TextBox 13">
            <a:extLst>
              <a:ext uri="{FF2B5EF4-FFF2-40B4-BE49-F238E27FC236}">
                <a16:creationId xmlns:a16="http://schemas.microsoft.com/office/drawing/2014/main" id="{7DBEC314-E935-4866-AD34-075069339A24}"/>
              </a:ext>
            </a:extLst>
          </p:cNvPr>
          <p:cNvSpPr txBox="1"/>
          <p:nvPr/>
        </p:nvSpPr>
        <p:spPr>
          <a:xfrm>
            <a:off x="2681795" y="6522473"/>
            <a:ext cx="406893" cy="284085"/>
          </a:xfrm>
          <a:prstGeom prst="rect">
            <a:avLst/>
          </a:prstGeom>
          <a:solidFill>
            <a:srgbClr val="FF0000"/>
          </a:solidFill>
          <a:ln>
            <a:solidFill>
              <a:schemeClr val="tx1"/>
            </a:solidFill>
          </a:ln>
        </p:spPr>
        <p:txBody>
          <a:bodyPr wrap="square" rtlCol="0">
            <a:spAutoFit/>
          </a:bodyPr>
          <a:lstStyle/>
          <a:p>
            <a:endParaRPr lang="en-GB" dirty="0"/>
          </a:p>
        </p:txBody>
      </p:sp>
      <p:sp>
        <p:nvSpPr>
          <p:cNvPr id="15" name="TextBox 14">
            <a:extLst>
              <a:ext uri="{FF2B5EF4-FFF2-40B4-BE49-F238E27FC236}">
                <a16:creationId xmlns:a16="http://schemas.microsoft.com/office/drawing/2014/main" id="{DDE48D0B-AF15-4E8C-B5DF-9897DB410659}"/>
              </a:ext>
            </a:extLst>
          </p:cNvPr>
          <p:cNvSpPr txBox="1"/>
          <p:nvPr/>
        </p:nvSpPr>
        <p:spPr>
          <a:xfrm>
            <a:off x="4680750" y="6522473"/>
            <a:ext cx="406893" cy="284085"/>
          </a:xfrm>
          <a:prstGeom prst="rect">
            <a:avLst/>
          </a:prstGeom>
          <a:solidFill>
            <a:srgbClr val="92D050"/>
          </a:solidFill>
          <a:ln>
            <a:solidFill>
              <a:schemeClr val="tx1"/>
            </a:solidFill>
          </a:ln>
        </p:spPr>
        <p:txBody>
          <a:bodyPr wrap="square" rtlCol="0">
            <a:spAutoFit/>
          </a:bodyPr>
          <a:lstStyle/>
          <a:p>
            <a:endParaRPr lang="en-GB" dirty="0"/>
          </a:p>
        </p:txBody>
      </p:sp>
      <p:sp>
        <p:nvSpPr>
          <p:cNvPr id="16" name="TextBox 15">
            <a:extLst>
              <a:ext uri="{FF2B5EF4-FFF2-40B4-BE49-F238E27FC236}">
                <a16:creationId xmlns:a16="http://schemas.microsoft.com/office/drawing/2014/main" id="{425DF891-58D0-45DD-96A7-ED04877377A2}"/>
              </a:ext>
            </a:extLst>
          </p:cNvPr>
          <p:cNvSpPr txBox="1"/>
          <p:nvPr/>
        </p:nvSpPr>
        <p:spPr>
          <a:xfrm>
            <a:off x="6679705" y="6522473"/>
            <a:ext cx="406893" cy="284085"/>
          </a:xfrm>
          <a:prstGeom prst="rect">
            <a:avLst/>
          </a:prstGeom>
          <a:solidFill>
            <a:srgbClr val="00B0F0"/>
          </a:solidFill>
          <a:ln>
            <a:solidFill>
              <a:schemeClr val="tx1"/>
            </a:solidFill>
          </a:ln>
        </p:spPr>
        <p:txBody>
          <a:bodyPr wrap="square" rtlCol="0">
            <a:spAutoFit/>
          </a:bodyPr>
          <a:lstStyle/>
          <a:p>
            <a:endParaRPr lang="en-GB" dirty="0"/>
          </a:p>
        </p:txBody>
      </p:sp>
      <p:sp>
        <p:nvSpPr>
          <p:cNvPr id="17" name="TextBox 16">
            <a:extLst>
              <a:ext uri="{FF2B5EF4-FFF2-40B4-BE49-F238E27FC236}">
                <a16:creationId xmlns:a16="http://schemas.microsoft.com/office/drawing/2014/main" id="{315C8490-3B83-4C55-B5AF-82E8C94CA9E6}"/>
              </a:ext>
            </a:extLst>
          </p:cNvPr>
          <p:cNvSpPr txBox="1"/>
          <p:nvPr/>
        </p:nvSpPr>
        <p:spPr>
          <a:xfrm>
            <a:off x="8791112" y="6522473"/>
            <a:ext cx="406893" cy="284085"/>
          </a:xfrm>
          <a:prstGeom prst="rect">
            <a:avLst/>
          </a:prstGeom>
          <a:solidFill>
            <a:srgbClr val="FFFF00"/>
          </a:solidFill>
          <a:ln>
            <a:solidFill>
              <a:schemeClr val="tx1"/>
            </a:solidFill>
          </a:ln>
        </p:spPr>
        <p:txBody>
          <a:bodyPr wrap="square" rtlCol="0">
            <a:spAutoFit/>
          </a:bodyPr>
          <a:lstStyle/>
          <a:p>
            <a:endParaRPr lang="en-GB" dirty="0"/>
          </a:p>
        </p:txBody>
      </p:sp>
      <p:sp>
        <p:nvSpPr>
          <p:cNvPr id="19" name="TextBox 18">
            <a:extLst>
              <a:ext uri="{FF2B5EF4-FFF2-40B4-BE49-F238E27FC236}">
                <a16:creationId xmlns:a16="http://schemas.microsoft.com/office/drawing/2014/main" id="{D7430A3F-D89F-4C1A-83C1-5AAE128F3902}"/>
              </a:ext>
            </a:extLst>
          </p:cNvPr>
          <p:cNvSpPr txBox="1"/>
          <p:nvPr/>
        </p:nvSpPr>
        <p:spPr>
          <a:xfrm>
            <a:off x="924232" y="1937705"/>
            <a:ext cx="9812594" cy="1323439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en-GB" sz="4000" dirty="0">
                <a:latin typeface="Comic Sans MS" panose="030F0702030302020204" pitchFamily="66" charset="0"/>
              </a:rPr>
              <a:t>What colour zone would you put this emotion in?</a:t>
            </a:r>
          </a:p>
        </p:txBody>
      </p:sp>
      <p:pic>
        <p:nvPicPr>
          <p:cNvPr id="13" name="Picture 12">
            <a:extLst>
              <a:ext uri="{FF2B5EF4-FFF2-40B4-BE49-F238E27FC236}">
                <a16:creationId xmlns:a16="http://schemas.microsoft.com/office/drawing/2014/main" id="{8F717287-7F23-42E2-BB48-A8C381AB7A5B}"/>
              </a:ext>
            </a:extLst>
          </p:cNvPr>
          <p:cNvPicPr>
            <a:picLocks noChangeAspect="1"/>
          </p:cNvPicPr>
          <p:nvPr/>
        </p:nvPicPr>
        <p:blipFill>
          <a:blip r:embed="rId2"/>
          <a:stretch>
            <a:fillRect/>
          </a:stretch>
        </p:blipFill>
        <p:spPr>
          <a:xfrm>
            <a:off x="4984635" y="2861913"/>
            <a:ext cx="2576371" cy="2460318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3260164528"/>
      </p:ext>
    </p:extLst>
  </p:cSld>
  <p:clrMapOvr>
    <a:masterClrMapping/>
  </p:clrMapOvr>
</p:sld>
</file>

<file path=ppt/slides/slide1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0" name="TextBox 9">
            <a:extLst>
              <a:ext uri="{FF2B5EF4-FFF2-40B4-BE49-F238E27FC236}">
                <a16:creationId xmlns:a16="http://schemas.microsoft.com/office/drawing/2014/main" id="{F6243B7B-2A08-434F-BEA8-C6E119886B71}"/>
              </a:ext>
            </a:extLst>
          </p:cNvPr>
          <p:cNvSpPr txBox="1"/>
          <p:nvPr/>
        </p:nvSpPr>
        <p:spPr>
          <a:xfrm>
            <a:off x="2681795" y="124289"/>
            <a:ext cx="406893" cy="284085"/>
          </a:xfrm>
          <a:prstGeom prst="rect">
            <a:avLst/>
          </a:prstGeom>
          <a:solidFill>
            <a:srgbClr val="FF0000"/>
          </a:solidFill>
          <a:ln>
            <a:solidFill>
              <a:schemeClr val="tx1"/>
            </a:solidFill>
          </a:ln>
        </p:spPr>
        <p:txBody>
          <a:bodyPr wrap="square" rtlCol="0">
            <a:spAutoFit/>
          </a:bodyPr>
          <a:lstStyle/>
          <a:p>
            <a:endParaRPr lang="en-GB" dirty="0"/>
          </a:p>
        </p:txBody>
      </p:sp>
      <p:sp>
        <p:nvSpPr>
          <p:cNvPr id="11" name="TextBox 10">
            <a:extLst>
              <a:ext uri="{FF2B5EF4-FFF2-40B4-BE49-F238E27FC236}">
                <a16:creationId xmlns:a16="http://schemas.microsoft.com/office/drawing/2014/main" id="{B0381D02-B392-4ACD-9A37-E8EABE78221F}"/>
              </a:ext>
            </a:extLst>
          </p:cNvPr>
          <p:cNvSpPr txBox="1"/>
          <p:nvPr/>
        </p:nvSpPr>
        <p:spPr>
          <a:xfrm>
            <a:off x="4680750" y="124289"/>
            <a:ext cx="406893" cy="284085"/>
          </a:xfrm>
          <a:prstGeom prst="rect">
            <a:avLst/>
          </a:prstGeom>
          <a:solidFill>
            <a:srgbClr val="92D050"/>
          </a:solidFill>
          <a:ln>
            <a:solidFill>
              <a:schemeClr val="tx1"/>
            </a:solidFill>
          </a:ln>
        </p:spPr>
        <p:txBody>
          <a:bodyPr wrap="square" rtlCol="0">
            <a:spAutoFit/>
          </a:bodyPr>
          <a:lstStyle/>
          <a:p>
            <a:endParaRPr lang="en-GB" dirty="0"/>
          </a:p>
        </p:txBody>
      </p:sp>
      <p:sp>
        <p:nvSpPr>
          <p:cNvPr id="12" name="TextBox 11">
            <a:extLst>
              <a:ext uri="{FF2B5EF4-FFF2-40B4-BE49-F238E27FC236}">
                <a16:creationId xmlns:a16="http://schemas.microsoft.com/office/drawing/2014/main" id="{0952AA71-AEBF-47A3-A038-7EF2F25AC0E9}"/>
              </a:ext>
            </a:extLst>
          </p:cNvPr>
          <p:cNvSpPr txBox="1"/>
          <p:nvPr/>
        </p:nvSpPr>
        <p:spPr>
          <a:xfrm>
            <a:off x="6679705" y="124289"/>
            <a:ext cx="406893" cy="284085"/>
          </a:xfrm>
          <a:prstGeom prst="rect">
            <a:avLst/>
          </a:prstGeom>
          <a:solidFill>
            <a:srgbClr val="00B0F0"/>
          </a:solidFill>
          <a:ln>
            <a:solidFill>
              <a:schemeClr val="tx1"/>
            </a:solidFill>
          </a:ln>
        </p:spPr>
        <p:txBody>
          <a:bodyPr wrap="square" rtlCol="0">
            <a:spAutoFit/>
          </a:bodyPr>
          <a:lstStyle/>
          <a:p>
            <a:endParaRPr lang="en-GB" dirty="0"/>
          </a:p>
        </p:txBody>
      </p:sp>
      <p:sp>
        <p:nvSpPr>
          <p:cNvPr id="13" name="TextBox 12">
            <a:extLst>
              <a:ext uri="{FF2B5EF4-FFF2-40B4-BE49-F238E27FC236}">
                <a16:creationId xmlns:a16="http://schemas.microsoft.com/office/drawing/2014/main" id="{A35E73AF-66A0-4800-9F85-5B116EA0F64B}"/>
              </a:ext>
            </a:extLst>
          </p:cNvPr>
          <p:cNvSpPr txBox="1"/>
          <p:nvPr/>
        </p:nvSpPr>
        <p:spPr>
          <a:xfrm>
            <a:off x="8791112" y="124289"/>
            <a:ext cx="406893" cy="284085"/>
          </a:xfrm>
          <a:prstGeom prst="rect">
            <a:avLst/>
          </a:prstGeom>
          <a:solidFill>
            <a:srgbClr val="FFFF00"/>
          </a:solidFill>
          <a:ln>
            <a:solidFill>
              <a:schemeClr val="tx1"/>
            </a:solidFill>
          </a:ln>
        </p:spPr>
        <p:txBody>
          <a:bodyPr wrap="square" rtlCol="0">
            <a:spAutoFit/>
          </a:bodyPr>
          <a:lstStyle/>
          <a:p>
            <a:endParaRPr lang="en-GB" dirty="0"/>
          </a:p>
        </p:txBody>
      </p:sp>
      <p:pic>
        <p:nvPicPr>
          <p:cNvPr id="3" name="Picture 2">
            <a:extLst>
              <a:ext uri="{FF2B5EF4-FFF2-40B4-BE49-F238E27FC236}">
                <a16:creationId xmlns:a16="http://schemas.microsoft.com/office/drawing/2014/main" id="{11EBA542-E75D-42BD-B3BC-0D7E2265AE87}"/>
              </a:ext>
            </a:extLst>
          </p:cNvPr>
          <p:cNvPicPr>
            <a:picLocks noChangeAspect="1"/>
          </p:cNvPicPr>
          <p:nvPr/>
        </p:nvPicPr>
        <p:blipFill>
          <a:blip r:embed="rId2"/>
          <a:stretch>
            <a:fillRect/>
          </a:stretch>
        </p:blipFill>
        <p:spPr>
          <a:xfrm>
            <a:off x="343010" y="138730"/>
            <a:ext cx="867551" cy="900600"/>
          </a:xfrm>
          <a:prstGeom prst="rect">
            <a:avLst/>
          </a:prstGeom>
        </p:spPr>
      </p:pic>
      <p:pic>
        <p:nvPicPr>
          <p:cNvPr id="4" name="Picture 3">
            <a:extLst>
              <a:ext uri="{FF2B5EF4-FFF2-40B4-BE49-F238E27FC236}">
                <a16:creationId xmlns:a16="http://schemas.microsoft.com/office/drawing/2014/main" id="{26B82982-9585-4542-85EA-A33885FAD97C}"/>
              </a:ext>
            </a:extLst>
          </p:cNvPr>
          <p:cNvPicPr>
            <a:picLocks noChangeAspect="1"/>
          </p:cNvPicPr>
          <p:nvPr/>
        </p:nvPicPr>
        <p:blipFill>
          <a:blip r:embed="rId3"/>
          <a:stretch>
            <a:fillRect/>
          </a:stretch>
        </p:blipFill>
        <p:spPr>
          <a:xfrm>
            <a:off x="10745870" y="402410"/>
            <a:ext cx="896371" cy="900600"/>
          </a:xfrm>
          <a:prstGeom prst="rect">
            <a:avLst/>
          </a:prstGeom>
        </p:spPr>
      </p:pic>
      <p:pic>
        <p:nvPicPr>
          <p:cNvPr id="5" name="Picture 4">
            <a:extLst>
              <a:ext uri="{FF2B5EF4-FFF2-40B4-BE49-F238E27FC236}">
                <a16:creationId xmlns:a16="http://schemas.microsoft.com/office/drawing/2014/main" id="{7B745ABC-9A61-4C0D-941A-E2B2C98FB2E1}"/>
              </a:ext>
            </a:extLst>
          </p:cNvPr>
          <p:cNvPicPr>
            <a:picLocks noChangeAspect="1"/>
          </p:cNvPicPr>
          <p:nvPr/>
        </p:nvPicPr>
        <p:blipFill>
          <a:blip r:embed="rId4"/>
          <a:stretch>
            <a:fillRect/>
          </a:stretch>
        </p:blipFill>
        <p:spPr>
          <a:xfrm>
            <a:off x="10795781" y="2795478"/>
            <a:ext cx="896469" cy="939777"/>
          </a:xfrm>
          <a:prstGeom prst="rect">
            <a:avLst/>
          </a:prstGeom>
        </p:spPr>
      </p:pic>
      <p:pic>
        <p:nvPicPr>
          <p:cNvPr id="19" name="Picture 18">
            <a:extLst>
              <a:ext uri="{FF2B5EF4-FFF2-40B4-BE49-F238E27FC236}">
                <a16:creationId xmlns:a16="http://schemas.microsoft.com/office/drawing/2014/main" id="{18A05970-94C9-47B4-A96A-D45578B33022}"/>
              </a:ext>
            </a:extLst>
          </p:cNvPr>
          <p:cNvPicPr>
            <a:picLocks noChangeAspect="1"/>
          </p:cNvPicPr>
          <p:nvPr/>
        </p:nvPicPr>
        <p:blipFill>
          <a:blip r:embed="rId5"/>
          <a:stretch>
            <a:fillRect/>
          </a:stretch>
        </p:blipFill>
        <p:spPr>
          <a:xfrm>
            <a:off x="376060" y="4510123"/>
            <a:ext cx="834501" cy="855157"/>
          </a:xfrm>
          <a:prstGeom prst="rect">
            <a:avLst/>
          </a:prstGeom>
        </p:spPr>
      </p:pic>
      <p:pic>
        <p:nvPicPr>
          <p:cNvPr id="20" name="Picture 19">
            <a:extLst>
              <a:ext uri="{FF2B5EF4-FFF2-40B4-BE49-F238E27FC236}">
                <a16:creationId xmlns:a16="http://schemas.microsoft.com/office/drawing/2014/main" id="{476C2349-B9BB-48B9-BFDA-B25100B4D5BE}"/>
              </a:ext>
            </a:extLst>
          </p:cNvPr>
          <p:cNvPicPr>
            <a:picLocks noChangeAspect="1"/>
          </p:cNvPicPr>
          <p:nvPr/>
        </p:nvPicPr>
        <p:blipFill>
          <a:blip r:embed="rId6"/>
          <a:stretch>
            <a:fillRect/>
          </a:stretch>
        </p:blipFill>
        <p:spPr>
          <a:xfrm>
            <a:off x="1311739" y="5630335"/>
            <a:ext cx="896469" cy="892138"/>
          </a:xfrm>
          <a:prstGeom prst="rect">
            <a:avLst/>
          </a:prstGeom>
        </p:spPr>
      </p:pic>
      <p:pic>
        <p:nvPicPr>
          <p:cNvPr id="21" name="Picture 20">
            <a:extLst>
              <a:ext uri="{FF2B5EF4-FFF2-40B4-BE49-F238E27FC236}">
                <a16:creationId xmlns:a16="http://schemas.microsoft.com/office/drawing/2014/main" id="{EB0095D5-8091-47C3-B38E-0939AB1A5355}"/>
              </a:ext>
            </a:extLst>
          </p:cNvPr>
          <p:cNvPicPr>
            <a:picLocks noChangeAspect="1"/>
          </p:cNvPicPr>
          <p:nvPr/>
        </p:nvPicPr>
        <p:blipFill>
          <a:blip r:embed="rId7"/>
          <a:stretch>
            <a:fillRect/>
          </a:stretch>
        </p:blipFill>
        <p:spPr>
          <a:xfrm>
            <a:off x="7469563" y="335527"/>
            <a:ext cx="709788" cy="740798"/>
          </a:xfrm>
          <a:prstGeom prst="rect">
            <a:avLst/>
          </a:prstGeom>
        </p:spPr>
      </p:pic>
      <p:pic>
        <p:nvPicPr>
          <p:cNvPr id="22" name="Picture 21">
            <a:extLst>
              <a:ext uri="{FF2B5EF4-FFF2-40B4-BE49-F238E27FC236}">
                <a16:creationId xmlns:a16="http://schemas.microsoft.com/office/drawing/2014/main" id="{46459F86-D890-4187-BA9F-921BFD523D4E}"/>
              </a:ext>
            </a:extLst>
          </p:cNvPr>
          <p:cNvPicPr>
            <a:picLocks noChangeAspect="1"/>
          </p:cNvPicPr>
          <p:nvPr/>
        </p:nvPicPr>
        <p:blipFill>
          <a:blip r:embed="rId8"/>
          <a:stretch>
            <a:fillRect/>
          </a:stretch>
        </p:blipFill>
        <p:spPr>
          <a:xfrm>
            <a:off x="10745772" y="4925307"/>
            <a:ext cx="896469" cy="879945"/>
          </a:xfrm>
          <a:prstGeom prst="rect">
            <a:avLst/>
          </a:prstGeom>
        </p:spPr>
      </p:pic>
      <p:pic>
        <p:nvPicPr>
          <p:cNvPr id="23" name="Picture 22">
            <a:extLst>
              <a:ext uri="{FF2B5EF4-FFF2-40B4-BE49-F238E27FC236}">
                <a16:creationId xmlns:a16="http://schemas.microsoft.com/office/drawing/2014/main" id="{791B8C11-9DA6-450A-8AC3-31B06F5661E5}"/>
              </a:ext>
            </a:extLst>
          </p:cNvPr>
          <p:cNvPicPr>
            <a:picLocks noChangeAspect="1"/>
          </p:cNvPicPr>
          <p:nvPr/>
        </p:nvPicPr>
        <p:blipFill>
          <a:blip r:embed="rId9"/>
          <a:stretch>
            <a:fillRect/>
          </a:stretch>
        </p:blipFill>
        <p:spPr>
          <a:xfrm>
            <a:off x="3458305" y="311182"/>
            <a:ext cx="740376" cy="743868"/>
          </a:xfrm>
          <a:prstGeom prst="rect">
            <a:avLst/>
          </a:prstGeom>
        </p:spPr>
      </p:pic>
      <p:pic>
        <p:nvPicPr>
          <p:cNvPr id="24" name="Picture 23">
            <a:extLst>
              <a:ext uri="{FF2B5EF4-FFF2-40B4-BE49-F238E27FC236}">
                <a16:creationId xmlns:a16="http://schemas.microsoft.com/office/drawing/2014/main" id="{30BF6ED8-2ABC-4ABE-84E0-EA1C2ED9C439}"/>
              </a:ext>
            </a:extLst>
          </p:cNvPr>
          <p:cNvPicPr>
            <a:picLocks noChangeAspect="1"/>
          </p:cNvPicPr>
          <p:nvPr/>
        </p:nvPicPr>
        <p:blipFill>
          <a:blip r:embed="rId10"/>
          <a:stretch>
            <a:fillRect/>
          </a:stretch>
        </p:blipFill>
        <p:spPr>
          <a:xfrm>
            <a:off x="9747445" y="5836409"/>
            <a:ext cx="808575" cy="828106"/>
          </a:xfrm>
          <a:prstGeom prst="rect">
            <a:avLst/>
          </a:prstGeom>
        </p:spPr>
      </p:pic>
      <p:pic>
        <p:nvPicPr>
          <p:cNvPr id="25" name="Picture 24">
            <a:extLst>
              <a:ext uri="{FF2B5EF4-FFF2-40B4-BE49-F238E27FC236}">
                <a16:creationId xmlns:a16="http://schemas.microsoft.com/office/drawing/2014/main" id="{53994ADA-643E-482D-8765-9CBB583094FD}"/>
              </a:ext>
            </a:extLst>
          </p:cNvPr>
          <p:cNvPicPr>
            <a:picLocks noChangeAspect="1"/>
          </p:cNvPicPr>
          <p:nvPr/>
        </p:nvPicPr>
        <p:blipFill>
          <a:blip r:embed="rId11"/>
          <a:stretch>
            <a:fillRect/>
          </a:stretch>
        </p:blipFill>
        <p:spPr>
          <a:xfrm>
            <a:off x="355404" y="2245931"/>
            <a:ext cx="855157" cy="912994"/>
          </a:xfrm>
          <a:prstGeom prst="rect">
            <a:avLst/>
          </a:prstGeom>
        </p:spPr>
      </p:pic>
      <p:sp>
        <p:nvSpPr>
          <p:cNvPr id="8" name="TextBox 7">
            <a:extLst>
              <a:ext uri="{FF2B5EF4-FFF2-40B4-BE49-F238E27FC236}">
                <a16:creationId xmlns:a16="http://schemas.microsoft.com/office/drawing/2014/main" id="{DC815DAE-9526-45FE-AB44-7565AD155D2D}"/>
              </a:ext>
            </a:extLst>
          </p:cNvPr>
          <p:cNvSpPr txBox="1"/>
          <p:nvPr/>
        </p:nvSpPr>
        <p:spPr>
          <a:xfrm>
            <a:off x="1759973" y="1618761"/>
            <a:ext cx="8957187" cy="3600986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en-GB" sz="3600" dirty="0">
                <a:latin typeface="Comic Sans MS" panose="030F0702030302020204" pitchFamily="66" charset="0"/>
              </a:rPr>
              <a:t>Lets have a great week of learning and getting in the Zone!</a:t>
            </a:r>
          </a:p>
          <a:p>
            <a:endParaRPr lang="en-GB" sz="2600" dirty="0">
              <a:latin typeface="Comic Sans MS" panose="030F0702030302020204" pitchFamily="66" charset="0"/>
            </a:endParaRPr>
          </a:p>
          <a:p>
            <a:endParaRPr lang="en-GB" sz="2600" dirty="0">
              <a:latin typeface="Comic Sans MS" panose="030F0702030302020204" pitchFamily="66" charset="0"/>
            </a:endParaRPr>
          </a:p>
          <a:p>
            <a:pPr algn="ctr"/>
            <a:r>
              <a:rPr lang="en-GB" sz="2600" dirty="0">
                <a:latin typeface="Comic Sans MS" panose="030F0702030302020204" pitchFamily="66" charset="0"/>
              </a:rPr>
              <a:t>To end our week on Friday we will be having a ZONES </a:t>
            </a:r>
            <a:r>
              <a:rPr lang="en-GB" sz="2600" b="1" u="sng" dirty="0">
                <a:latin typeface="Comic Sans MS" panose="030F0702030302020204" pitchFamily="66" charset="0"/>
              </a:rPr>
              <a:t>NON UNIFORM DAY </a:t>
            </a:r>
            <a:r>
              <a:rPr lang="en-GB" sz="2600" dirty="0">
                <a:latin typeface="Comic Sans MS" panose="030F0702030302020204" pitchFamily="66" charset="0"/>
              </a:rPr>
              <a:t>and celebrating our learning in sharing assembly! </a:t>
            </a:r>
          </a:p>
          <a:p>
            <a:endParaRPr lang="en-GB" sz="2600" dirty="0">
              <a:latin typeface="Comic Sans MS" panose="030F0702030302020204" pitchFamily="66" charset="0"/>
            </a:endParaRPr>
          </a:p>
        </p:txBody>
      </p:sp>
      <p:sp>
        <p:nvSpPr>
          <p:cNvPr id="26" name="TextBox 25">
            <a:extLst>
              <a:ext uri="{FF2B5EF4-FFF2-40B4-BE49-F238E27FC236}">
                <a16:creationId xmlns:a16="http://schemas.microsoft.com/office/drawing/2014/main" id="{4556B3FE-8B2A-4DE0-A6DA-7EC168D4CA50}"/>
              </a:ext>
            </a:extLst>
          </p:cNvPr>
          <p:cNvSpPr txBox="1"/>
          <p:nvPr/>
        </p:nvSpPr>
        <p:spPr>
          <a:xfrm>
            <a:off x="2681795" y="6522473"/>
            <a:ext cx="406893" cy="284085"/>
          </a:xfrm>
          <a:prstGeom prst="rect">
            <a:avLst/>
          </a:prstGeom>
          <a:solidFill>
            <a:srgbClr val="FF0000"/>
          </a:solidFill>
          <a:ln>
            <a:solidFill>
              <a:schemeClr val="tx1"/>
            </a:solidFill>
          </a:ln>
        </p:spPr>
        <p:txBody>
          <a:bodyPr wrap="square" rtlCol="0">
            <a:spAutoFit/>
          </a:bodyPr>
          <a:lstStyle/>
          <a:p>
            <a:endParaRPr lang="en-GB" dirty="0"/>
          </a:p>
        </p:txBody>
      </p:sp>
      <p:sp>
        <p:nvSpPr>
          <p:cNvPr id="27" name="TextBox 26">
            <a:extLst>
              <a:ext uri="{FF2B5EF4-FFF2-40B4-BE49-F238E27FC236}">
                <a16:creationId xmlns:a16="http://schemas.microsoft.com/office/drawing/2014/main" id="{CC5D06C5-4539-44A6-8EE0-F61FC2A6966A}"/>
              </a:ext>
            </a:extLst>
          </p:cNvPr>
          <p:cNvSpPr txBox="1"/>
          <p:nvPr/>
        </p:nvSpPr>
        <p:spPr>
          <a:xfrm>
            <a:off x="4680750" y="6522473"/>
            <a:ext cx="406893" cy="284085"/>
          </a:xfrm>
          <a:prstGeom prst="rect">
            <a:avLst/>
          </a:prstGeom>
          <a:solidFill>
            <a:srgbClr val="92D050"/>
          </a:solidFill>
          <a:ln>
            <a:solidFill>
              <a:schemeClr val="tx1"/>
            </a:solidFill>
          </a:ln>
        </p:spPr>
        <p:txBody>
          <a:bodyPr wrap="square" rtlCol="0">
            <a:spAutoFit/>
          </a:bodyPr>
          <a:lstStyle/>
          <a:p>
            <a:endParaRPr lang="en-GB" dirty="0"/>
          </a:p>
        </p:txBody>
      </p:sp>
      <p:sp>
        <p:nvSpPr>
          <p:cNvPr id="28" name="TextBox 27">
            <a:extLst>
              <a:ext uri="{FF2B5EF4-FFF2-40B4-BE49-F238E27FC236}">
                <a16:creationId xmlns:a16="http://schemas.microsoft.com/office/drawing/2014/main" id="{5F2417D9-F129-458C-B736-DD5E33ECE43F}"/>
              </a:ext>
            </a:extLst>
          </p:cNvPr>
          <p:cNvSpPr txBox="1"/>
          <p:nvPr/>
        </p:nvSpPr>
        <p:spPr>
          <a:xfrm>
            <a:off x="6679705" y="6522473"/>
            <a:ext cx="406893" cy="284085"/>
          </a:xfrm>
          <a:prstGeom prst="rect">
            <a:avLst/>
          </a:prstGeom>
          <a:solidFill>
            <a:srgbClr val="00B0F0"/>
          </a:solidFill>
          <a:ln>
            <a:solidFill>
              <a:schemeClr val="tx1"/>
            </a:solidFill>
          </a:ln>
        </p:spPr>
        <p:txBody>
          <a:bodyPr wrap="square" rtlCol="0">
            <a:spAutoFit/>
          </a:bodyPr>
          <a:lstStyle/>
          <a:p>
            <a:endParaRPr lang="en-GB" dirty="0"/>
          </a:p>
        </p:txBody>
      </p:sp>
      <p:sp>
        <p:nvSpPr>
          <p:cNvPr id="29" name="TextBox 28">
            <a:extLst>
              <a:ext uri="{FF2B5EF4-FFF2-40B4-BE49-F238E27FC236}">
                <a16:creationId xmlns:a16="http://schemas.microsoft.com/office/drawing/2014/main" id="{88F64F8D-B7C9-4B4E-B5BE-C5438967A174}"/>
              </a:ext>
            </a:extLst>
          </p:cNvPr>
          <p:cNvSpPr txBox="1"/>
          <p:nvPr/>
        </p:nvSpPr>
        <p:spPr>
          <a:xfrm>
            <a:off x="8791112" y="6522473"/>
            <a:ext cx="406893" cy="284085"/>
          </a:xfrm>
          <a:prstGeom prst="rect">
            <a:avLst/>
          </a:prstGeom>
          <a:solidFill>
            <a:srgbClr val="FFFF00"/>
          </a:solidFill>
          <a:ln>
            <a:solidFill>
              <a:schemeClr val="tx1"/>
            </a:solidFill>
          </a:ln>
        </p:spPr>
        <p:txBody>
          <a:bodyPr wrap="square" rtlCol="0">
            <a:spAutoFit/>
          </a:bodyPr>
          <a:lstStyle/>
          <a:p>
            <a:endParaRPr lang="en-GB" dirty="0"/>
          </a:p>
        </p:txBody>
      </p:sp>
    </p:spTree>
    <p:extLst>
      <p:ext uri="{BB962C8B-B14F-4D97-AF65-F5344CB8AC3E}">
        <p14:creationId xmlns:p14="http://schemas.microsoft.com/office/powerpoint/2010/main" val="133577946"/>
      </p:ext>
    </p:extLst>
  </p:cSld>
  <p:clrMapOvr>
    <a:masterClrMapping/>
  </p:clrMapOvr>
</p:sld>
</file>

<file path=ppt/theme/theme1.xml><?xml version="1.0" encoding="utf-8"?>
<a:theme xmlns:a="http://schemas.openxmlformats.org/drawingml/2006/main" name="Office Theme">
  <a:themeElements>
    <a:clrScheme name="Office">
      <a:dk1>
        <a:sysClr val="windowText" lastClr="000000"/>
      </a:dk1>
      <a:lt1>
        <a:sysClr val="window" lastClr="FFFFFF"/>
      </a:lt1>
      <a:dk2>
        <a:srgbClr val="44546A"/>
      </a:dk2>
      <a:lt2>
        <a:srgbClr val="E7E6E6"/>
      </a:lt2>
      <a:accent1>
        <a:srgbClr val="4472C4"/>
      </a:accent1>
      <a:accent2>
        <a:srgbClr val="ED7D31"/>
      </a:accent2>
      <a:accent3>
        <a:srgbClr val="A5A5A5"/>
      </a:accent3>
      <a:accent4>
        <a:srgbClr val="FFC000"/>
      </a:accent4>
      <a:accent5>
        <a:srgbClr val="5B9BD5"/>
      </a:accent5>
      <a:accent6>
        <a:srgbClr val="70AD47"/>
      </a:accent6>
      <a:hlink>
        <a:srgbClr val="0563C1"/>
      </a:hlink>
      <a:folHlink>
        <a:srgbClr val="954F72"/>
      </a:folHlink>
    </a:clrScheme>
    <a:fontScheme name="Office">
      <a:majorFont>
        <a:latin typeface="Calibri Light" panose="020F0302020204030204"/>
        <a:ea typeface=""/>
        <a:cs typeface=""/>
        <a:font script="Jpan" typeface="游ゴシック Light"/>
        <a:font script="Hang" typeface="맑은 고딕"/>
        <a:font script="Hans" typeface="等线 Light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  <a:font script="Geor" typeface="Sylfaen"/>
        <a:font script="Armn" typeface="Arial"/>
        <a:font script="Bugi" typeface="Leelawadee UI"/>
        <a:font script="Bopo" typeface="Microsoft JhengHei"/>
        <a:font script="Java" typeface="Javanese Text"/>
        <a:font script="Lisu" typeface="Segoe UI"/>
        <a:font script="Mymr" typeface="Myanmar Text"/>
        <a:font script="Nkoo" typeface="Ebrima"/>
        <a:font script="Olck" typeface="Nirmala UI"/>
        <a:font script="Osma" typeface="Ebrima"/>
        <a:font script="Phag" typeface="Phagspa"/>
        <a:font script="Syrn" typeface="Estrangelo Edessa"/>
        <a:font script="Syrj" typeface="Estrangelo Edessa"/>
        <a:font script="Syre" typeface="Estrangelo Edessa"/>
        <a:font script="Sora" typeface="Nirmala UI"/>
        <a:font script="Tale" typeface="Microsoft Tai Le"/>
        <a:font script="Talu" typeface="Microsoft New Tai Lue"/>
        <a:font script="Tfng" typeface="Ebrima"/>
      </a:majorFont>
      <a:minorFont>
        <a:latin typeface="Calibri" panose="020F0502020204030204"/>
        <a:ea typeface=""/>
        <a:cs typeface=""/>
        <a:font script="Jpan" typeface="游ゴシック"/>
        <a:font script="Hang" typeface="맑은 고딕"/>
        <a:font script="Hans" typeface="等线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  <a:font script="Geor" typeface="Sylfaen"/>
        <a:font script="Armn" typeface="Arial"/>
        <a:font script="Bugi" typeface="Leelawadee UI"/>
        <a:font script="Bopo" typeface="Microsoft JhengHei"/>
        <a:font script="Java" typeface="Javanese Text"/>
        <a:font script="Lisu" typeface="Segoe UI"/>
        <a:font script="Mymr" typeface="Myanmar Text"/>
        <a:font script="Nkoo" typeface="Ebrima"/>
        <a:font script="Olck" typeface="Nirmala UI"/>
        <a:font script="Osma" typeface="Ebrima"/>
        <a:font script="Phag" typeface="Phagspa"/>
        <a:font script="Syrn" typeface="Estrangelo Edessa"/>
        <a:font script="Syrj" typeface="Estrangelo Edessa"/>
        <a:font script="Syre" typeface="Estrangelo Edessa"/>
        <a:font script="Sora" typeface="Nirmala UI"/>
        <a:font script="Tale" typeface="Microsoft Tai Le"/>
        <a:font script="Talu" typeface="Microsoft New Tai Lue"/>
        <a:font script="Tfng" typeface="Ebrima"/>
      </a:minorFont>
    </a:fontScheme>
    <a:fmtScheme name="Office">
      <a:fillStyleLst>
        <a:solidFill>
          <a:schemeClr val="phClr"/>
        </a:solidFill>
        <a:gradFill rotWithShape="1">
          <a:gsLst>
            <a:gs pos="0">
              <a:schemeClr val="phClr">
                <a:lumMod val="110000"/>
                <a:satMod val="105000"/>
                <a:tint val="67000"/>
              </a:schemeClr>
            </a:gs>
            <a:gs pos="50000">
              <a:schemeClr val="phClr">
                <a:lumMod val="105000"/>
                <a:satMod val="103000"/>
                <a:tint val="73000"/>
              </a:schemeClr>
            </a:gs>
            <a:gs pos="100000">
              <a:schemeClr val="phClr">
                <a:lumMod val="105000"/>
                <a:satMod val="109000"/>
                <a:tint val="81000"/>
              </a:schemeClr>
            </a:gs>
          </a:gsLst>
          <a:lin ang="5400000" scaled="0"/>
        </a:gradFill>
        <a:gradFill rotWithShape="1">
          <a:gsLst>
            <a:gs pos="0">
              <a:schemeClr val="phClr">
                <a:satMod val="103000"/>
                <a:lumMod val="102000"/>
                <a:tint val="94000"/>
              </a:schemeClr>
            </a:gs>
            <a:gs pos="50000">
              <a:schemeClr val="phClr">
                <a:satMod val="110000"/>
                <a:lumMod val="100000"/>
                <a:shade val="100000"/>
              </a:schemeClr>
            </a:gs>
            <a:gs pos="100000">
              <a:schemeClr val="phClr">
                <a:lumMod val="99000"/>
                <a:satMod val="120000"/>
                <a:shade val="78000"/>
              </a:schemeClr>
            </a:gs>
          </a:gsLst>
          <a:lin ang="5400000" scaled="0"/>
        </a:gradFill>
      </a:fillStyleLst>
      <a:lnStyleLst>
        <a:ln w="6350" cap="flat" cmpd="sng" algn="ctr">
          <a:solidFill>
            <a:schemeClr val="phClr"/>
          </a:solidFill>
          <a:prstDash val="solid"/>
          <a:miter lim="800000"/>
        </a:ln>
        <a:ln w="12700" cap="flat" cmpd="sng" algn="ctr">
          <a:solidFill>
            <a:schemeClr val="phClr"/>
          </a:solidFill>
          <a:prstDash val="solid"/>
          <a:miter lim="800000"/>
        </a:ln>
        <a:ln w="19050" cap="flat" cmpd="sng" algn="ctr">
          <a:solidFill>
            <a:schemeClr val="phClr"/>
          </a:solidFill>
          <a:prstDash val="solid"/>
          <a:miter lim="800000"/>
        </a:ln>
      </a:lnStyleLst>
      <a:effectStyleLst>
        <a:effectStyle>
          <a:effectLst/>
        </a:effectStyle>
        <a:effectStyle>
          <a:effectLst/>
        </a:effectStyle>
        <a:effectStyle>
          <a:effectLst>
            <a:outerShdw blurRad="57150" dist="19050" dir="5400000" algn="ctr" rotWithShape="0">
              <a:srgbClr val="000000">
                <a:alpha val="63000"/>
              </a:srgbClr>
            </a:outerShdw>
          </a:effectLst>
        </a:effectStyle>
      </a:effectStyleLst>
      <a:bgFillStyleLst>
        <a:solidFill>
          <a:schemeClr val="phClr"/>
        </a:solidFill>
        <a:solidFill>
          <a:schemeClr val="phClr">
            <a:tint val="95000"/>
            <a:satMod val="170000"/>
          </a:schemeClr>
        </a:solidFill>
        <a:gradFill rotWithShape="1">
          <a:gsLst>
            <a:gs pos="0">
              <a:schemeClr val="phClr">
                <a:tint val="93000"/>
                <a:satMod val="150000"/>
                <a:shade val="98000"/>
                <a:lumMod val="102000"/>
              </a:schemeClr>
            </a:gs>
            <a:gs pos="50000">
              <a:schemeClr val="phClr">
                <a:tint val="98000"/>
                <a:satMod val="130000"/>
                <a:shade val="90000"/>
                <a:lumMod val="103000"/>
              </a:schemeClr>
            </a:gs>
            <a:gs pos="100000">
              <a:schemeClr val="phClr">
                <a:shade val="63000"/>
                <a:satMod val="120000"/>
              </a:schemeClr>
            </a:gs>
          </a:gsLst>
          <a:lin ang="5400000" scaled="0"/>
        </a:gradFill>
      </a:bgFillStyleLst>
    </a:fmtScheme>
  </a:themeElements>
  <a:objectDefaults/>
  <a:extraClrSchemeLst/>
  <a:extLst>
    <a:ext uri="{05A4C25C-085E-4340-85A3-A5531E510DB2}">
      <thm15:themeFamily xmlns:thm15="http://schemas.microsoft.com/office/thememl/2012/main" name="Office Theme" id="{62F939B6-93AF-4DB8-9C6B-D6C7DFDC589F}" vid="{4A3C46E8-61CC-4603-A589-7422A47A8E4A}"/>
    </a:ext>
  </a:extLst>
</a:theme>
</file>

<file path=docProps/app.xml><?xml version="1.0" encoding="utf-8"?>
<Properties xmlns="http://schemas.openxmlformats.org/officeDocument/2006/extended-properties" xmlns:vt="http://schemas.openxmlformats.org/officeDocument/2006/docPropsVTypes">
  <TotalTime>499</TotalTime>
  <Words>581</Words>
  <Application>Microsoft Office PowerPoint</Application>
  <PresentationFormat>Widescreen</PresentationFormat>
  <Paragraphs>77</Paragraphs>
  <Slides>16</Slides>
  <Notes>0</Notes>
  <HiddenSlides>0</HiddenSlides>
  <MMClips>0</MMClips>
  <ScaleCrop>false</ScaleCrop>
  <HeadingPairs>
    <vt:vector size="6" baseType="variant">
      <vt:variant>
        <vt:lpstr>Fonts Used</vt:lpstr>
      </vt:variant>
      <vt:variant>
        <vt:i4>5</vt:i4>
      </vt:variant>
      <vt:variant>
        <vt:lpstr>Theme</vt:lpstr>
      </vt:variant>
      <vt:variant>
        <vt:i4>1</vt:i4>
      </vt:variant>
      <vt:variant>
        <vt:lpstr>Slide Titles</vt:lpstr>
      </vt:variant>
      <vt:variant>
        <vt:i4>16</vt:i4>
      </vt:variant>
    </vt:vector>
  </HeadingPairs>
  <TitlesOfParts>
    <vt:vector size="22" baseType="lpstr">
      <vt:lpstr>Arial</vt:lpstr>
      <vt:lpstr>Calibri</vt:lpstr>
      <vt:lpstr>Calibri Light</vt:lpstr>
      <vt:lpstr>Comic Sans MS</vt:lpstr>
      <vt:lpstr>Sassoon Infant Std</vt:lpstr>
      <vt:lpstr>Office Theme</vt:lpstr>
      <vt:lpstr>Zones of Regulation at Blackmore Primary School</vt:lpstr>
      <vt:lpstr>What is Zones of Regulation?  Have you heard of it?</vt:lpstr>
      <vt:lpstr>Can you label these emotions?   Think of a time when you felt  one of these emotions…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</vt:vector>
  </TitlesOfParts>
  <LinksUpToDate>false</LinksUpToDate>
  <SharedDoc>false</SharedDoc>
  <HyperlinksChanged>false</HyperlinksChanged>
  <AppVersion>16.0000</AppVersion>
</Properties>
</file>

<file path=docProps/core.xml><?xml version="1.0" encoding="utf-8"?>
<cp:coreProperties xmlns:cp="http://schemas.openxmlformats.org/package/2006/metadata/core-properties" xmlns:dc="http://purl.org/dc/elements/1.1/" xmlns:dcterms="http://purl.org/dc/terms/" xmlns:dcmitype="http://purl.org/dc/dcmitype/" xmlns:xsi="http://www.w3.org/2001/XMLSchema-instance">
  <dc:title>PowerPoint Presentation</dc:title>
  <dc:creator>L. Bellamy</dc:creator>
  <cp:lastModifiedBy>L. Bellamy</cp:lastModifiedBy>
  <cp:revision>53</cp:revision>
  <dcterms:created xsi:type="dcterms:W3CDTF">2023-02-19T12:45:28Z</dcterms:created>
  <dcterms:modified xsi:type="dcterms:W3CDTF">2023-02-19T21:04:38Z</dcterms:modified>
</cp:coreProperties>
</file>