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6" r:id="rId2"/>
    <p:sldId id="260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. Bellamy" initials="LB" lastIdx="1" clrIdx="0">
    <p:extLst>
      <p:ext uri="{19B8F6BF-5375-455C-9EA6-DF929625EA0E}">
        <p15:presenceInfo xmlns:p15="http://schemas.microsoft.com/office/powerpoint/2012/main" userId="S-1-5-21-489612169-3625714235-1814330062-117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7" autoAdjust="0"/>
    <p:restoredTop sz="94660"/>
  </p:normalViewPr>
  <p:slideViewPr>
    <p:cSldViewPr snapToGrid="0">
      <p:cViewPr varScale="1">
        <p:scale>
          <a:sx n="86" d="100"/>
          <a:sy n="86" d="100"/>
        </p:scale>
        <p:origin x="4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1E96F0-C718-469F-8D93-C602ECDC9CF8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D482E1-9D96-4B23-9987-5576E69D0B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626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7549-3A22-40EE-91F1-EC1464D934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136FBC-ECCE-4E6D-8B35-C6BD2946BC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666590-6D5C-40B2-9636-9056A4275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4857E-FCE2-4D35-BC68-F3901F8EB8C9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B5B152-613D-40A8-9292-8EE990C76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6DD11C-A172-44A5-B8E6-7183FE3CE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E2DEC-9AA8-4B17-9C50-EDF3B91D4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204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515D5-575E-4C17-B929-6669453D8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A57CDE-6E24-46BF-8035-86ABA8B3D3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B99F1-AB3F-4B98-8E68-40DFDCF3D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4857E-FCE2-4D35-BC68-F3901F8EB8C9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E6491A-037E-4FDE-8C5E-78D22FD9D6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7A5CB-065B-4E8C-9DE2-B601EC20A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E2DEC-9AA8-4B17-9C50-EDF3B91D4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437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98162-3A02-4586-83FE-0F79D747F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1601AD-3802-473D-9C52-F662D8A6EC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9DFCAE-866D-45D6-9A21-CE2D221F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4857E-FCE2-4D35-BC68-F3901F8EB8C9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1B6896-4E4A-4013-AEAC-39910E912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952E84-EBEC-4C65-9949-8A57083F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E2DEC-9AA8-4B17-9C50-EDF3B91D4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855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0EFFC-DC4F-4CF9-A0F8-D9C4DFAC9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A96492-D019-49EE-B968-ED4D2F8B4A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401993-40C7-458B-93A6-0BE107062E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2ADF05-68E1-4450-9DFE-972B3A80D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4857E-FCE2-4D35-BC68-F3901F8EB8C9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A6DCC6-36E3-43F9-AB8A-EC4690804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A60AA2-2279-4061-BF2D-D851B3FB3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E2DEC-9AA8-4B17-9C50-EDF3B91D4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05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69604-E92B-4417-B8F7-D6A2071E0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7D90ED-A843-46AF-AF84-E59A4147A0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E7B0F2-7ADC-493B-8B00-368DF4462C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09C170-341C-45B7-A805-0A86FC7DBA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6CABD4-D028-4E07-A1DF-F8390A8068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756437-BE8B-4498-B4FD-3B10126CE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4857E-FCE2-4D35-BC68-F3901F8EB8C9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DAB71A-BD38-4138-8C7A-CC607CF12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ED4DEE4-3FCE-47FC-9D19-D9709304F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E2DEC-9AA8-4B17-9C50-EDF3B91D4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46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38E4F-75C7-4A21-A087-3EEBCAA1A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6160F5-5CE4-4BA1-B10E-B596107B3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4857E-FCE2-4D35-BC68-F3901F8EB8C9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DD0D1B-BC8A-4776-93D5-26243755A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E51E73-221D-4B46-9C21-E0431B021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E2DEC-9AA8-4B17-9C50-EDF3B91D4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152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E03241-3E5B-4410-B2D5-55A1D7466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4857E-FCE2-4D35-BC68-F3901F8EB8C9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41FA5D-FE7F-4D6C-BE97-C83E6FD58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83C7EE-BF9F-4154-8DA4-09A1E8605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E2DEC-9AA8-4B17-9C50-EDF3B91D4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761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02EF1-049D-46C8-B17E-EB2C623AF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8C251-E79C-498F-80C1-D798E0CBB1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06FE6A-B69B-4052-A07B-B88F27108E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E52D40-460D-4654-BE10-A358C9194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4857E-FCE2-4D35-BC68-F3901F8EB8C9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690516-E1CA-4754-B20C-FB389F318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5AE3D6-8D86-4CFE-B39F-8682A1828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E2DEC-9AA8-4B17-9C50-EDF3B91D4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793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BEB299-7045-4595-A312-8F6E344EB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85DAF0-2406-4A4F-8A06-C88F52FD61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FADD03-7D3F-4833-ABD2-55D4E7FF5D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D9BCB1-72DB-4413-B0C3-1E2D9C4A2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4857E-FCE2-4D35-BC68-F3901F8EB8C9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C53D25-DB17-4C5C-9A02-3249C4433F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48F50-FC70-4B74-B05A-8E4273A0B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E2DEC-9AA8-4B17-9C50-EDF3B91D4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607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E846DC-FB02-4135-942A-7AF19159F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6BE6A5-B8C0-4952-AFD0-B54432965A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73665F-1D8C-4AB4-81EC-D90691061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4857E-FCE2-4D35-BC68-F3901F8EB8C9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C13DD2-0CD5-46D0-AFAC-FB30DFF3D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F0DB4E-850E-49DC-AB31-F4E7D6641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E2DEC-9AA8-4B17-9C50-EDF3B91D4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834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0727A3-6D49-4448-A784-9ADB51B4F4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30A59B-D294-420F-940B-7E510ED4D0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2C39E0-AFD0-4E81-8C1E-0B20931D7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4857E-FCE2-4D35-BC68-F3901F8EB8C9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1B664-B1C3-4450-9DA0-1E1B963D7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0DB1D-B2BD-4AC1-B9E1-6A5F330CA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E2DEC-9AA8-4B17-9C50-EDF3B91D4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293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249697-33AE-4860-9BAD-A7A3B7393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2ADCA3-837D-4FD4-BB5B-D467124CC4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162533-F25B-4BFD-B61F-571E5C52CD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B4857E-FCE2-4D35-BC68-F3901F8EB8C9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ECCC01-A2D2-47C7-9BC2-65F55A4B7A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F3717B-631E-47F0-9547-4CE39F3AE4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E2DEC-9AA8-4B17-9C50-EDF3B91D4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638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G"/><Relationship Id="rId18" Type="http://schemas.openxmlformats.org/officeDocument/2006/relationships/image" Target="../media/image17.jpg"/><Relationship Id="rId3" Type="http://schemas.openxmlformats.org/officeDocument/2006/relationships/image" Target="../media/image2.png"/><Relationship Id="rId21" Type="http://schemas.openxmlformats.org/officeDocument/2006/relationships/image" Target="../media/image20.JPG"/><Relationship Id="rId7" Type="http://schemas.openxmlformats.org/officeDocument/2006/relationships/image" Target="../media/image6.png"/><Relationship Id="rId12" Type="http://schemas.openxmlformats.org/officeDocument/2006/relationships/image" Target="../media/image11.JPG"/><Relationship Id="rId17" Type="http://schemas.openxmlformats.org/officeDocument/2006/relationships/image" Target="../media/image16.jpg"/><Relationship Id="rId2" Type="http://schemas.openxmlformats.org/officeDocument/2006/relationships/image" Target="../media/image1.png"/><Relationship Id="rId16" Type="http://schemas.openxmlformats.org/officeDocument/2006/relationships/image" Target="../media/image15.jpg"/><Relationship Id="rId20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g"/><Relationship Id="rId10" Type="http://schemas.openxmlformats.org/officeDocument/2006/relationships/image" Target="../media/image9.png"/><Relationship Id="rId19" Type="http://schemas.openxmlformats.org/officeDocument/2006/relationships/image" Target="../media/image18.JP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15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19EC6-4578-4D70-976D-E8B2E506B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035" y="244250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have been getting in the zone!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243B7B-2A08-434F-BEA8-C6E119886B71}"/>
              </a:ext>
            </a:extLst>
          </p:cNvPr>
          <p:cNvSpPr txBox="1"/>
          <p:nvPr/>
        </p:nvSpPr>
        <p:spPr>
          <a:xfrm>
            <a:off x="2681795" y="124289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381D02-B392-4ACD-9A37-E8EABE78221F}"/>
              </a:ext>
            </a:extLst>
          </p:cNvPr>
          <p:cNvSpPr txBox="1"/>
          <p:nvPr/>
        </p:nvSpPr>
        <p:spPr>
          <a:xfrm>
            <a:off x="4680750" y="124289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52AA71-AEBF-47A3-A038-7EF2F25AC0E9}"/>
              </a:ext>
            </a:extLst>
          </p:cNvPr>
          <p:cNvSpPr txBox="1"/>
          <p:nvPr/>
        </p:nvSpPr>
        <p:spPr>
          <a:xfrm>
            <a:off x="6679705" y="124289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5E73AF-66A0-4800-9F85-5B116EA0F64B}"/>
              </a:ext>
            </a:extLst>
          </p:cNvPr>
          <p:cNvSpPr txBox="1"/>
          <p:nvPr/>
        </p:nvSpPr>
        <p:spPr>
          <a:xfrm>
            <a:off x="8791112" y="124289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EBA542-E75D-42BD-B3BC-0D7E2265A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54" y="65227"/>
            <a:ext cx="836463" cy="8683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B82982-9585-4542-85EA-A33885FAD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2071" y="601237"/>
            <a:ext cx="925933" cy="9303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745ABC-9A61-4C0D-941A-E2B2C98FB2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6063" y="1935950"/>
            <a:ext cx="865388" cy="90719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3218030-911C-4DD8-B153-59391DEF866E}"/>
              </a:ext>
            </a:extLst>
          </p:cNvPr>
          <p:cNvSpPr txBox="1"/>
          <p:nvPr/>
        </p:nvSpPr>
        <p:spPr>
          <a:xfrm>
            <a:off x="2885241" y="6145336"/>
            <a:ext cx="406893" cy="28408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6FFFD96-C0FA-48F8-9B04-CF0F8EA7F31F}"/>
              </a:ext>
            </a:extLst>
          </p:cNvPr>
          <p:cNvSpPr txBox="1"/>
          <p:nvPr/>
        </p:nvSpPr>
        <p:spPr>
          <a:xfrm>
            <a:off x="4884196" y="6145336"/>
            <a:ext cx="406893" cy="28408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437254E-DA4B-4544-88DE-6D3AD88EF474}"/>
              </a:ext>
            </a:extLst>
          </p:cNvPr>
          <p:cNvSpPr txBox="1"/>
          <p:nvPr/>
        </p:nvSpPr>
        <p:spPr>
          <a:xfrm>
            <a:off x="6883151" y="6145336"/>
            <a:ext cx="406893" cy="28408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5489893-64E3-4E2E-8394-8841E12FB178}"/>
              </a:ext>
            </a:extLst>
          </p:cNvPr>
          <p:cNvSpPr txBox="1"/>
          <p:nvPr/>
        </p:nvSpPr>
        <p:spPr>
          <a:xfrm>
            <a:off x="8994558" y="6145336"/>
            <a:ext cx="406893" cy="284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8A05970-94C9-47B4-A96A-D45578B330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1841" y="5956919"/>
            <a:ext cx="766936" cy="78592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76C2349-B9BB-48B9-BFDA-B25100B4D5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69149" y="3380478"/>
            <a:ext cx="778933" cy="77517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B0095D5-8091-47C3-B38E-0939AB1A53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6598" y="710853"/>
            <a:ext cx="804860" cy="84002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6459F86-D890-4187-BA9F-921BFD523D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28498" y="4784729"/>
            <a:ext cx="867904" cy="85190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91B8C11-9DA6-450A-8AC3-31B06F5661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70469" y="3467041"/>
            <a:ext cx="925933" cy="9303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0BF6ED8-2ABC-4ABE-84E0-EA1C2ED9C43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24305" y="5662896"/>
            <a:ext cx="1054472" cy="107994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3994ADA-643E-482D-8765-9CBB583094F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93206" y="199349"/>
            <a:ext cx="832390" cy="8886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A6948D3-5467-4B6A-A3C9-EF0281A1CCC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214" y="1306558"/>
            <a:ext cx="1381350" cy="18418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66BC46E-81D8-498F-B633-26F29BDAE60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662" y="184193"/>
            <a:ext cx="1403042" cy="187072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8B5FF79-1FF6-46BD-A317-49470FD2D61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943" y="3944264"/>
            <a:ext cx="1563393" cy="208452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027A3A5-CC3F-4EB5-A0DD-F8C0D45AB67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048" y="914923"/>
            <a:ext cx="1403042" cy="187072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A1E7B31-161E-4616-B3AF-F3752931F012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86" r="16502"/>
          <a:stretch/>
        </p:blipFill>
        <p:spPr>
          <a:xfrm>
            <a:off x="10554589" y="2232402"/>
            <a:ext cx="1424233" cy="194028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ED6D87A-C0AF-4D3C-AE64-2686E464AD7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2713" y="4195081"/>
            <a:ext cx="1321378" cy="176183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FF1CAD9-7297-49A1-97CE-9FD9D237A746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9" r="19306" b="11412"/>
          <a:stretch/>
        </p:blipFill>
        <p:spPr>
          <a:xfrm>
            <a:off x="259728" y="3656391"/>
            <a:ext cx="1267934" cy="180404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6C9B0DB-4A8B-470B-9750-D8E620641A1D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798" y="3456996"/>
            <a:ext cx="1518202" cy="202427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89C0F703-D0E6-4103-A5A4-DBC6692AFE57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040" y="641648"/>
            <a:ext cx="1381350" cy="18418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5C08446E-52EC-478B-8E6F-85234A3591A7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0222" y="4564235"/>
            <a:ext cx="1608600" cy="214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345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CF0B480-CFAC-4650-AB36-AB3657CAF34A}"/>
              </a:ext>
            </a:extLst>
          </p:cNvPr>
          <p:cNvSpPr/>
          <p:nvPr/>
        </p:nvSpPr>
        <p:spPr>
          <a:xfrm>
            <a:off x="3865825" y="492257"/>
            <a:ext cx="41585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u="sng" dirty="0">
                <a:latin typeface="Comic Sans MS" panose="030F0702030302020204" pitchFamily="66" charset="0"/>
              </a:rPr>
              <a:t>The Red Zone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30F8B9-98FA-4FFF-A16D-944DC4E5B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68" y="213065"/>
            <a:ext cx="1561359" cy="20818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97320D0-D7D5-483C-99BD-2F95C8CD8A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2309" y="213065"/>
            <a:ext cx="2210725" cy="29476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1860C0-8313-43BA-BED9-89F5E15093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881" y="1420796"/>
            <a:ext cx="2033171" cy="271089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23E216-76AC-4546-926D-CDA95B0893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4361" y="4382134"/>
            <a:ext cx="1518332" cy="20989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D0758D5-00E4-4A45-89CE-87AEB27594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42772" y="4229234"/>
            <a:ext cx="1850262" cy="17300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0C167A9-CDFA-4824-8988-B9162416B9E7}"/>
              </a:ext>
            </a:extLst>
          </p:cNvPr>
          <p:cNvSpPr txBox="1"/>
          <p:nvPr/>
        </p:nvSpPr>
        <p:spPr>
          <a:xfrm>
            <a:off x="6702891" y="1515564"/>
            <a:ext cx="25956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We talked to each other about what we would look like if we felt in the red zone!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6A259B-7AAD-48BA-844C-730190952396}"/>
              </a:ext>
            </a:extLst>
          </p:cNvPr>
          <p:cNvSpPr txBox="1"/>
          <p:nvPr/>
        </p:nvSpPr>
        <p:spPr>
          <a:xfrm>
            <a:off x="5945080" y="4229234"/>
            <a:ext cx="335446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We watched film clips and talked about how we knew that the characters were losing control and were going into the red zone.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580B9C-E320-411A-9DBB-84B8BB0213D7}"/>
              </a:ext>
            </a:extLst>
          </p:cNvPr>
          <p:cNvSpPr txBox="1"/>
          <p:nvPr/>
        </p:nvSpPr>
        <p:spPr>
          <a:xfrm>
            <a:off x="143121" y="4122984"/>
            <a:ext cx="25956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We banged drums and made a loud noise.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We made our hearts race too</a:t>
            </a:r>
          </a:p>
        </p:txBody>
      </p:sp>
    </p:spTree>
    <p:extLst>
      <p:ext uri="{BB962C8B-B14F-4D97-AF65-F5344CB8AC3E}">
        <p14:creationId xmlns:p14="http://schemas.microsoft.com/office/powerpoint/2010/main" val="731502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DEA8FE8-E336-4706-A0DA-A7FB5EF7B698}"/>
              </a:ext>
            </a:extLst>
          </p:cNvPr>
          <p:cNvSpPr/>
          <p:nvPr/>
        </p:nvSpPr>
        <p:spPr>
          <a:xfrm>
            <a:off x="3356064" y="200816"/>
            <a:ext cx="48830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u="sng" dirty="0">
                <a:latin typeface="Comic Sans MS" panose="030F0702030302020204" pitchFamily="66" charset="0"/>
              </a:rPr>
              <a:t>The Yellow Zone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354E0B-5AE6-4204-8E26-635E866DF4D2}"/>
              </a:ext>
            </a:extLst>
          </p:cNvPr>
          <p:cNvSpPr txBox="1"/>
          <p:nvPr/>
        </p:nvSpPr>
        <p:spPr>
          <a:xfrm>
            <a:off x="196672" y="1342301"/>
            <a:ext cx="4883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We were excited to go to Colchester zoo!  </a:t>
            </a:r>
          </a:p>
        </p:txBody>
      </p:sp>
      <p:pic>
        <p:nvPicPr>
          <p:cNvPr id="1026" name="Picture 2" descr="https://attachments.office.net/owa/lbellamy%40blackmore.essex.sch.uk/service.svc/s/GetAttachmentThumbnail?id=AAMkADA5NDgzY2IzLTY4NDgtNDg0My05MWIzLTMxNjcyMjFiNTRjYQBGAAAAAAB3rNYXSHkaSIkgXkvkhWxoBwD4nWTpu76lToosIjUxmc%2BUAAAA99GMAAALNzxWGryAQKej8VVWCAeOAAjRZu1ZAAABEgAQAJFSOhZA17RLoCH19Uq0te4%3D&amp;thumbnailType=2&amp;token=eyJhbGciOiJSUzI1NiIsImtpZCI6IkQ4OThGN0RDMjk2ODQ1MDk1RUUwREZGQ0MzODBBOTM5NjUwNDNFNjQiLCJ0eXAiOiJKV1QiLCJ4NXQiOiIySmozM0Nsb1JRbGU0Tl84dzRDcE9XVUVQbVEifQ.eyJvcmlnaW4iOiJodHRwczovL291dGxvb2sub2ZmaWNlLmNvbSIsInVjIjoiNTExZmYxYmE3Mjg4NGM4ZWI4YWQ2ZWI4YzM0MDA2ZWUiLCJzaWduaW5fc3RhdGUiOiJbXCJrbXNpXCJdIiwidmVyIjoiRXhjaGFuZ2UuQ2FsbGJhY2suVjEiLCJhcHBjdHhzZW5kZXIiOiJPd2FEb3dubG9hZEA5ZTBlMzIzMS03NjhhLTQ1ZjYtOTg0Zi05MjYzMzc3YWZiOGUiLCJpc3NyaW5nIjoiV1ciLCJhcHBjdHgiOiJ7XCJtc2V4Y2hwcm90XCI6XCJvd2FcIixcInB1aWRcIjpcIjExNTM5MDY2NjA2MzExNDUzODlcIixcInNjb3BlXCI6XCJPd2FEb3dubG9hZFwiLFwib2lkXCI6XCI0YTVkYmMxMC1mNDc3LTRlZWItOTRlNC01Y2NlZGIzNzNhYTNcIixcInByaW1hcnlzaWRcIjpcIlMtMS01LTIxLTI0Mjc1MTU1NDktODQ0ODgzODgtMzY5OTAxNTgzNy05NDkxNzFcIn0iLCJuYmYiOjE2NzcxODI1MDksImV4cCI6MTY3NzE4MzEwOSwiaXNzIjoiMDAwMDAwMDItMDAwMC0wZmYxLWNlMDAtMDAwMDAwMDAwMDAwQDllMGUzMjMxLTc2OGEtNDVmNi05ODRmLTkyNjMzNzdhZmI4ZSIsImF1ZCI6IjAwMDAwMDAyLTAwMDAtMGZmMS1jZTAwLTAwMDAwMDAwMDAwMC9hdHRhY2htZW50cy5vZmZpY2UubmV0QDllMGUzMjMxLTc2OGEtNDVmNi05ODRmLTkyNjMzNzdhZmI4ZSIsImhhcHAiOiJvd2EifQ.ZMr4344tIoYpH4DqAIlxHyCxKc_DHWB_mWnEe0wHlLRW-ly8SDDocIXO52o732jIAXCCCA34phzLhI9omu9bQNtcLdZjrTNpizJeXi8tDoD6dUs-KfEDp8SRqHZl4tCLDZPpKio8lwaE04xcF56HZ6iujKl0pzvlezJMQNDyHKND9Nsv4gsQcfF2D7bJ5TcP_vZWRv1CY2D5q_FU-UMv_WaJQNk-NN1lr3XufLn7rxiqxxwM1StvN16YfePH7GHi8Hx59-SgRbhbfxEtdrcjJfR1Jncb0pbX_GUOvpDOmuxl8LsEgV43gfh7GH95841yufF2B-jUnHJ1GZxcrYpe0A&amp;X-OWA-CANARY=iitorXiv3ESDHg3K4Y1lFrB8bgHZFdsYenTHAhIzD8LXpqsxGC7SUFQmrjMk_-hu8ugZ00s42fM.&amp;owa=outlook.office.com&amp;scriptVer=20230210007.07&amp;animation=true">
            <a:extLst>
              <a:ext uri="{FF2B5EF4-FFF2-40B4-BE49-F238E27FC236}">
                <a16:creationId xmlns:a16="http://schemas.microsoft.com/office/drawing/2014/main" id="{FC3A5FE8-2786-4F65-BD05-614543633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4950" y="86631"/>
            <a:ext cx="2595642" cy="346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280F46-3395-4617-A17A-E959F993A6EE}"/>
              </a:ext>
            </a:extLst>
          </p:cNvPr>
          <p:cNvSpPr txBox="1"/>
          <p:nvPr/>
        </p:nvSpPr>
        <p:spPr>
          <a:xfrm>
            <a:off x="6669663" y="1401561"/>
            <a:ext cx="25956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We performed silly dances! </a:t>
            </a:r>
          </a:p>
        </p:txBody>
      </p:sp>
      <p:pic>
        <p:nvPicPr>
          <p:cNvPr id="1028" name="Picture 4" descr="https://tapestryjournal.com/yh/pages/s_175/p_02-2023/m_o_27884_5r8ymmrsdqhp9tg8a3qynrtgbp1fdryh.jpg?s=175&amp;u=1&amp;Expires=1677193542&amp;Signature=PX~9kk2v4S7FpF1bSLYP~Pri~L~Z~yvb00FmFAeuGWM09B~xBLy0sckfguPPJRbZnCPd3VpqzI9eDtpUh6vZt4-EBJP5-Ym0i0nQ~aDAiqclX2p11KweN8sqx8D2XPlBXg-ylu6YFpPMFGlnEDcVGCzbBbVv~L9NKWnwSUo25TnmS0iU~pEGYnApbeDexY7VnX8sY0y-09JLeJFt1ieCo5inICSOPbQu65jljZVGsXJuwK-l8Y9qWKQnd186QGuEUFWWb-8PNiEr1yhiwiQqjjLt532BUYlWrdxS1aTTAV0sxqNzCxE~o4Q829FHMydcoQ8~9oqvhUTmcM8gTXdQ-A__&amp;Key-Pair-Id=APKAJUSDRV55TOQKSATA">
            <a:extLst>
              <a:ext uri="{FF2B5EF4-FFF2-40B4-BE49-F238E27FC236}">
                <a16:creationId xmlns:a16="http://schemas.microsoft.com/office/drawing/2014/main" id="{D37158A3-9FD1-455A-A1E1-DAC23DBE20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52" r="34068"/>
          <a:stretch/>
        </p:blipFill>
        <p:spPr bwMode="auto">
          <a:xfrm>
            <a:off x="3915341" y="4272099"/>
            <a:ext cx="2028259" cy="238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0D6FF6-9412-405E-9AE7-118C2CD58673}"/>
              </a:ext>
            </a:extLst>
          </p:cNvPr>
          <p:cNvSpPr txBox="1"/>
          <p:nvPr/>
        </p:nvSpPr>
        <p:spPr>
          <a:xfrm>
            <a:off x="377699" y="5456855"/>
            <a:ext cx="3329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It was very funny when George dressed up as a penguin!</a:t>
            </a:r>
          </a:p>
        </p:txBody>
      </p:sp>
      <p:pic>
        <p:nvPicPr>
          <p:cNvPr id="1030" name="Picture 6" descr="https://tapestryjournal.com/10/pages/s_175/p_02-2023/m_o_27881_20c6fgfyky9dgz14v0a7kea73kgbgy10.jpg?s=175&amp;u=1&amp;Expires=1677193542&amp;Signature=FgrmLv6JGyOmB20BxD9xk90s8smPCsb6mVxI~2L8Fk5wlbJ150uTFbhk5jz~zQf2OmZE5jQ3VA5qoqYvDUq7GiZ2vj2DTXShVQsSPe40VsHQki7Rz-vFT3DOboDuYwBN7uwKFU6rdT-wRRAepvqWAhNWMhzNVPwhWntVv5ZJYFJciF93sFevtTf1ab~sITu~sTKmbGiQDPSfEebMEqE76F4H65zGxvgVwi3WFug~~FtkuNPGzimcif~wW3QaLhpdzSkFVUg32jk-surazYaIjWvnlBMWdEy772PxONDJeJDGUAgxASPeXkmT-bc~9n~jBo1ptmNBBkcLyO61iJ01dg__&amp;Key-Pair-Id=APKAJUSDRV55TOQKSATA">
            <a:extLst>
              <a:ext uri="{FF2B5EF4-FFF2-40B4-BE49-F238E27FC236}">
                <a16:creationId xmlns:a16="http://schemas.microsoft.com/office/drawing/2014/main" id="{B0A914F3-B4FC-422B-85AE-490770B5EE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7" t="20579" r="7639" b="14825"/>
          <a:stretch/>
        </p:blipFill>
        <p:spPr bwMode="auto">
          <a:xfrm>
            <a:off x="208189" y="2173298"/>
            <a:ext cx="4062493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attachments.office.net/owa/lbellamy%40blackmore.essex.sch.uk/service.svc/s/GetAttachmentThumbnail?id=AAMkADA5NDgzY2IzLTY4NDgtNDg0My05MWIzLTMxNjcyMjFiNTRjYQBGAAAAAAB3rNYXSHkaSIkgXkvkhWxoBwD4nWTpu76lToosIjUxmc%2BUAAAA99GMAAALNzxWGryAQKej8VVWCAeOAAjRZu1ZAAABEgAQAC8Q%2FYsk47dApuxT2CAdyA8%3D&amp;thumbnailType=2&amp;token=eyJhbGciOiJSUzI1NiIsImtpZCI6IkQ4OThGN0RDMjk2ODQ1MDk1RUUwREZGQ0MzODBBOTM5NjUwNDNFNjQiLCJ0eXAiOiJKV1QiLCJ4NXQiOiIySmozM0Nsb1JRbGU0Tl84dzRDcE9XVUVQbVEifQ.eyJvcmlnaW4iOiJodHRwczovL291dGxvb2sub2ZmaWNlLmNvbSIsInVjIjoiNTExZmYxYmE3Mjg4NGM4ZWI4YWQ2ZWI4YzM0MDA2ZWUiLCJzaWduaW5fc3RhdGUiOiJbXCJrbXNpXCJdIiwidmVyIjoiRXhjaGFuZ2UuQ2FsbGJhY2suVjEiLCJhcHBjdHhzZW5kZXIiOiJPd2FEb3dubG9hZEA5ZTBlMzIzMS03NjhhLTQ1ZjYtOTg0Zi05MjYzMzc3YWZiOGUiLCJpc3NyaW5nIjoiV1ciLCJhcHBjdHgiOiJ7XCJtc2V4Y2hwcm90XCI6XCJvd2FcIixcInB1aWRcIjpcIjExNTM5MDY2NjA2MzExNDUzODlcIixcInNjb3BlXCI6XCJPd2FEb3dubG9hZFwiLFwib2lkXCI6XCI0YTVkYmMxMC1mNDc3LTRlZWItOTRlNC01Y2NlZGIzNzNhYTNcIixcInByaW1hcnlzaWRcIjpcIlMtMS01LTIxLTI0Mjc1MTU1NDktODQ0ODgzODgtMzY5OTAxNTgzNy05NDkxNzFcIn0iLCJuYmYiOjE2NzcxODI1MDksImV4cCI6MTY3NzE4MzEwOSwiaXNzIjoiMDAwMDAwMDItMDAwMC0wZmYxLWNlMDAtMDAwMDAwMDAwMDAwQDllMGUzMjMxLTc2OGEtNDVmNi05ODRmLTkyNjMzNzdhZmI4ZSIsImF1ZCI6IjAwMDAwMDAyLTAwMDAtMGZmMS1jZTAwLTAwMDAwMDAwMDAwMC9hdHRhY2htZW50cy5vZmZpY2UubmV0QDllMGUzMjMxLTc2OGEtNDVmNi05ODRmLTkyNjMzNzdhZmI4ZSIsImhhcHAiOiJvd2EifQ.ZMr4344tIoYpH4DqAIlxHyCxKc_DHWB_mWnEe0wHlLRW-ly8SDDocIXO52o732jIAXCCCA34phzLhI9omu9bQNtcLdZjrTNpizJeXi8tDoD6dUs-KfEDp8SRqHZl4tCLDZPpKio8lwaE04xcF56HZ6iujKl0pzvlezJMQNDyHKND9Nsv4gsQcfF2D7bJ5TcP_vZWRv1CY2D5q_FU-UMv_WaJQNk-NN1lr3XufLn7rxiqxxwM1StvN16YfePH7GHi8Hx59-SgRbhbfxEtdrcjJfR1Jncb0pbX_GUOvpDOmuxl8LsEgV43gfh7GH95841yufF2B-jUnHJ1GZxcrYpe0A&amp;X-OWA-CANARY=iitorXiv3ESDHg3K4Y1lFrB8bgHZFdsYenTHAhIzD8LXpqsxGC7SUFQmrjMk_-hu8ugZ00s42fM.&amp;owa=outlook.office.com&amp;scriptVer=20230210007.07&amp;animation=true">
            <a:extLst>
              <a:ext uri="{FF2B5EF4-FFF2-40B4-BE49-F238E27FC236}">
                <a16:creationId xmlns:a16="http://schemas.microsoft.com/office/drawing/2014/main" id="{E35AD509-3034-4852-A24E-5B5E84A57A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9757" y="3582482"/>
            <a:ext cx="2306027" cy="3074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2BBD1F0-8F0E-453E-8164-08BDCBD12795}"/>
              </a:ext>
            </a:extLst>
          </p:cNvPr>
          <p:cNvSpPr txBox="1"/>
          <p:nvPr/>
        </p:nvSpPr>
        <p:spPr>
          <a:xfrm>
            <a:off x="6529308" y="4272099"/>
            <a:ext cx="25956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We talked to each other about what we would look like if we felt in the yellow zone!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A52FC68-A1BD-45F7-83AA-C52149D8373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53" r="14049" b="21052"/>
          <a:stretch/>
        </p:blipFill>
        <p:spPr>
          <a:xfrm>
            <a:off x="761052" y="94223"/>
            <a:ext cx="1063025" cy="11196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1A1BB14-3379-4CF1-8484-6A98C32747A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880" y="1359005"/>
            <a:ext cx="1939426" cy="2585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809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54664A9-70D1-45AE-9B66-B82E638D79CF}"/>
              </a:ext>
            </a:extLst>
          </p:cNvPr>
          <p:cNvSpPr/>
          <p:nvPr/>
        </p:nvSpPr>
        <p:spPr>
          <a:xfrm>
            <a:off x="3828462" y="364869"/>
            <a:ext cx="428675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u="sng" dirty="0">
                <a:latin typeface="Comic Sans MS" panose="030F0702030302020204" pitchFamily="66" charset="0"/>
              </a:rPr>
              <a:t>The Blue Zone</a:t>
            </a:r>
          </a:p>
        </p:txBody>
      </p:sp>
      <p:pic>
        <p:nvPicPr>
          <p:cNvPr id="2050" name="Picture 2" descr="https://attachments.office.net/owa/lbellamy%40blackmore.essex.sch.uk/service.svc/s/GetAttachmentThumbnail?id=AAMkADA5NDgzY2IzLTY4NDgtNDg0My05MWIzLTMxNjcyMjFiNTRjYQBGAAAAAAB3rNYXSHkaSIkgXkvkhWxoBwD4nWTpu76lToosIjUxmc%2BUAAAA99GMAAALNzxWGryAQKej8VVWCAeOAAjRZu1ZAAABEgAQAIyeevP%2FGSdLssHSW7jPqNs%3D&amp;thumbnailType=2&amp;token=eyJhbGciOiJSUzI1NiIsImtpZCI6IkQ4OThGN0RDMjk2ODQ1MDk1RUUwREZGQ0MzODBBOTM5NjUwNDNFNjQiLCJ0eXAiOiJKV1QiLCJ4NXQiOiIySmozM0Nsb1JRbGU0Tl84dzRDcE9XVUVQbVEifQ.eyJvcmlnaW4iOiJodHRwczovL291dGxvb2sub2ZmaWNlLmNvbSIsInVjIjoiNTExZmYxYmE3Mjg4NGM4ZWI4YWQ2ZWI4YzM0MDA2ZWUiLCJzaWduaW5fc3RhdGUiOiJbXCJrbXNpXCJdIiwidmVyIjoiRXhjaGFuZ2UuQ2FsbGJhY2suVjEiLCJhcHBjdHhzZW5kZXIiOiJPd2FEb3dubG9hZEA5ZTBlMzIzMS03NjhhLTQ1ZjYtOTg0Zi05MjYzMzc3YWZiOGUiLCJpc3NyaW5nIjoiV1ciLCJhcHBjdHgiOiJ7XCJtc2V4Y2hwcm90XCI6XCJvd2FcIixcInB1aWRcIjpcIjExNTM5MDY2NjA2MzExNDUzODlcIixcInNjb3BlXCI6XCJPd2FEb3dubG9hZFwiLFwib2lkXCI6XCI0YTVkYmMxMC1mNDc3LTRlZWItOTRlNC01Y2NlZGIzNzNhYTNcIixcInByaW1hcnlzaWRcIjpcIlMtMS01LTIxLTI0Mjc1MTU1NDktODQ0ODgzODgtMzY5OTAxNTgzNy05NDkxNzFcIn0iLCJuYmYiOjE2NzcxODI1MDksImV4cCI6MTY3NzE4MzEwOSwiaXNzIjoiMDAwMDAwMDItMDAwMC0wZmYxLWNlMDAtMDAwMDAwMDAwMDAwQDllMGUzMjMxLTc2OGEtNDVmNi05ODRmLTkyNjMzNzdhZmI4ZSIsImF1ZCI6IjAwMDAwMDAyLTAwMDAtMGZmMS1jZTAwLTAwMDAwMDAwMDAwMC9hdHRhY2htZW50cy5vZmZpY2UubmV0QDllMGUzMjMxLTc2OGEtNDVmNi05ODRmLTkyNjMzNzdhZmI4ZSIsImhhcHAiOiJvd2EifQ.ZMr4344tIoYpH4DqAIlxHyCxKc_DHWB_mWnEe0wHlLRW-ly8SDDocIXO52o732jIAXCCCA34phzLhI9omu9bQNtcLdZjrTNpizJeXi8tDoD6dUs-KfEDp8SRqHZl4tCLDZPpKio8lwaE04xcF56HZ6iujKl0pzvlezJMQNDyHKND9Nsv4gsQcfF2D7bJ5TcP_vZWRv1CY2D5q_FU-UMv_WaJQNk-NN1lr3XufLn7rxiqxxwM1StvN16YfePH7GHi8Hx59-SgRbhbfxEtdrcjJfR1Jncb0pbX_GUOvpDOmuxl8LsEgV43gfh7GH95841yufF2B-jUnHJ1GZxcrYpe0A&amp;X-OWA-CANARY=iitorXiv3ESDHg3K4Y1lFrB8bgHZFdsYenTHAhIzD8LXpqsxGC7SUFQmrjMk_-hu8ugZ00s42fM.&amp;owa=outlook.office.com&amp;scriptVer=20230210007.07&amp;animation=true">
            <a:extLst>
              <a:ext uri="{FF2B5EF4-FFF2-40B4-BE49-F238E27FC236}">
                <a16:creationId xmlns:a16="http://schemas.microsoft.com/office/drawing/2014/main" id="{27F2630B-7F3A-4374-B816-3EFE2CCD4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85" y="1884284"/>
            <a:ext cx="2535130" cy="3380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7782FB-CE1A-41BC-9CFC-1795D9D0700C}"/>
              </a:ext>
            </a:extLst>
          </p:cNvPr>
          <p:cNvSpPr txBox="1"/>
          <p:nvPr/>
        </p:nvSpPr>
        <p:spPr>
          <a:xfrm>
            <a:off x="3138024" y="2536696"/>
            <a:ext cx="47498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We talked to each other about what we would look like if we felt in the blue zone!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We watched sad film clips and talked about what happened to our bodies when our emotion changed to sad.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D7F187-6839-4249-9B05-5FF31A323F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" t="15737" r="11514" b="11105"/>
          <a:stretch/>
        </p:blipFill>
        <p:spPr>
          <a:xfrm>
            <a:off x="8274050" y="141766"/>
            <a:ext cx="1278365" cy="14330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D3B58BC-F1A5-4758-B261-3BA9F8EFF74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3" t="5495" r="13187" b="19781"/>
          <a:stretch/>
        </p:blipFill>
        <p:spPr>
          <a:xfrm>
            <a:off x="2198608" y="0"/>
            <a:ext cx="1376442" cy="1727200"/>
          </a:xfrm>
          <a:prstGeom prst="rect">
            <a:avLst/>
          </a:prstGeom>
        </p:spPr>
      </p:pic>
      <p:pic>
        <p:nvPicPr>
          <p:cNvPr id="2052" name="Picture 4" descr="https://attachments.office.net/owa/lbellamy%40blackmore.essex.sch.uk/service.svc/s/GetAttachmentThumbnail?id=AAMkADA5NDgzY2IzLTY4NDgtNDg0My05MWIzLTMxNjcyMjFiNTRjYQBGAAAAAAB3rNYXSHkaSIkgXkvkhWxoBwD4nWTpu76lToosIjUxmc%2BUAAAA99GMAAALNzxWGryAQKej8VVWCAeOAAjRZu1ZAAABEgAQAJMuNAxquwxMnAi8mHvmnC8%3D&amp;thumbnailType=2&amp;token=eyJhbGciOiJSUzI1NiIsImtpZCI6IkQ4OThGN0RDMjk2ODQ1MDk1RUUwREZGQ0MzODBBOTM5NjUwNDNFNjQiLCJ0eXAiOiJKV1QiLCJ4NXQiOiIySmozM0Nsb1JRbGU0Tl84dzRDcE9XVUVQbVEifQ.eyJvcmlnaW4iOiJodHRwczovL291dGxvb2sub2ZmaWNlLmNvbSIsInVjIjoiNTExZmYxYmE3Mjg4NGM4ZWI4YWQ2ZWI4YzM0MDA2ZWUiLCJzaWduaW5fc3RhdGUiOiJbXCJrbXNpXCJdIiwidmVyIjoiRXhjaGFuZ2UuQ2FsbGJhY2suVjEiLCJhcHBjdHhzZW5kZXIiOiJPd2FEb3dubG9hZEA5ZTBlMzIzMS03NjhhLTQ1ZjYtOTg0Zi05MjYzMzc3YWZiOGUiLCJpc3NyaW5nIjoiV1ciLCJhcHBjdHgiOiJ7XCJtc2V4Y2hwcm90XCI6XCJvd2FcIixcInB1aWRcIjpcIjExNTM5MDY2NjA2MzExNDUzODlcIixcInNjb3BlXCI6XCJPd2FEb3dubG9hZFwiLFwib2lkXCI6XCI0YTVkYmMxMC1mNDc3LTRlZWItOTRlNC01Y2NlZGIzNzNhYTNcIixcInByaW1hcnlzaWRcIjpcIlMtMS01LTIxLTI0Mjc1MTU1NDktODQ0ODgzODgtMzY5OTAxNTgzNy05NDkxNzFcIn0iLCJuYmYiOjE2NzcxODI1MDksImV4cCI6MTY3NzE4MzEwOSwiaXNzIjoiMDAwMDAwMDItMDAwMC0wZmYxLWNlMDAtMDAwMDAwMDAwMDAwQDllMGUzMjMxLTc2OGEtNDVmNi05ODRmLTkyNjMzNzdhZmI4ZSIsImF1ZCI6IjAwMDAwMDAyLTAwMDAtMGZmMS1jZTAwLTAwMDAwMDAwMDAwMC9hdHRhY2htZW50cy5vZmZpY2UubmV0QDllMGUzMjMxLTc2OGEtNDVmNi05ODRmLTkyNjMzNzdhZmI4ZSIsImhhcHAiOiJvd2EifQ.ZMr4344tIoYpH4DqAIlxHyCxKc_DHWB_mWnEe0wHlLRW-ly8SDDocIXO52o732jIAXCCCA34phzLhI9omu9bQNtcLdZjrTNpizJeXi8tDoD6dUs-KfEDp8SRqHZl4tCLDZPpKio8lwaE04xcF56HZ6iujKl0pzvlezJMQNDyHKND9Nsv4gsQcfF2D7bJ5TcP_vZWRv1CY2D5q_FU-UMv_WaJQNk-NN1lr3XufLn7rxiqxxwM1StvN16YfePH7GHi8Hx59-SgRbhbfxEtdrcjJfR1Jncb0pbX_GUOvpDOmuxl8LsEgV43gfh7GH95841yufF2B-jUnHJ1GZxcrYpe0A&amp;X-OWA-CANARY=iitorXiv3ESDHg3K4Y1lFrB8bgHZFdsYenTHAhIzD8LXpqsxGC7SUFQmrjMk_-hu8ugZ00s42fM.&amp;owa=outlook.office.com&amp;scriptVer=20230210007.07&amp;animation=true">
            <a:extLst>
              <a:ext uri="{FF2B5EF4-FFF2-40B4-BE49-F238E27FC236}">
                <a16:creationId xmlns:a16="http://schemas.microsoft.com/office/drawing/2014/main" id="{4A31E70A-903B-4016-AA43-844D27DEE3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049" y="2167286"/>
            <a:ext cx="3243209" cy="3594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7398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B8C78FC-4EBB-46BE-9608-60D3717A128D}"/>
              </a:ext>
            </a:extLst>
          </p:cNvPr>
          <p:cNvSpPr/>
          <p:nvPr/>
        </p:nvSpPr>
        <p:spPr>
          <a:xfrm>
            <a:off x="3451640" y="187457"/>
            <a:ext cx="478368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u="sng" dirty="0">
                <a:latin typeface="Comic Sans MS" panose="030F0702030302020204" pitchFamily="66" charset="0"/>
              </a:rPr>
              <a:t>The Green Zone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34FC17-16AB-45FB-8BA0-4B7A48BEF221}"/>
              </a:ext>
            </a:extLst>
          </p:cNvPr>
          <p:cNvSpPr txBox="1"/>
          <p:nvPr/>
        </p:nvSpPr>
        <p:spPr>
          <a:xfrm>
            <a:off x="381000" y="1480994"/>
            <a:ext cx="11600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We have been practising strategies to help us to be in the green zone!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42C9B4-4FAD-49C4-A7F1-84066F4AABA7}"/>
              </a:ext>
            </a:extLst>
          </p:cNvPr>
          <p:cNvSpPr txBox="1"/>
          <p:nvPr/>
        </p:nvSpPr>
        <p:spPr>
          <a:xfrm>
            <a:off x="433966" y="2220424"/>
            <a:ext cx="4056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We use our regulation station to help us to feel calm and content again…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B6E494-D8B0-4197-B479-1F181C057D5D}"/>
              </a:ext>
            </a:extLst>
          </p:cNvPr>
          <p:cNvSpPr txBox="1"/>
          <p:nvPr/>
        </p:nvSpPr>
        <p:spPr>
          <a:xfrm>
            <a:off x="5770485" y="5183540"/>
            <a:ext cx="3450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Sometimes a drink of water can help at our water bottle station…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D54128C-A504-4CAB-B3BF-7BF17618B1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22" r="8412" b="15805"/>
          <a:stretch/>
        </p:blipFill>
        <p:spPr>
          <a:xfrm>
            <a:off x="1645404" y="75020"/>
            <a:ext cx="1271467" cy="1332228"/>
          </a:xfrm>
          <a:prstGeom prst="rect">
            <a:avLst/>
          </a:prstGeom>
        </p:spPr>
      </p:pic>
      <p:pic>
        <p:nvPicPr>
          <p:cNvPr id="1026" name="Picture 2" descr="https://attachments.office.net/owa/lbellamy%40blackmore.essex.sch.uk/service.svc/s/GetAttachmentThumbnail?id=AAMkADA5NDgzY2IzLTY4NDgtNDg0My05MWIzLTMxNjcyMjFiNTRjYQBGAAAAAAB3rNYXSHkaSIkgXkvkhWxoBwD4nWTpu76lToosIjUxmc%2BUAAAA99GMAAALNzxWGryAQKej8VVWCAeOAAjRZu1vAAABEgAQAC3j6iG8ho9HhO%2BKwKT4sg4%3D&amp;thumbnailType=2&amp;token=eyJhbGciOiJSUzI1NiIsImtpZCI6IkQ4OThGN0RDMjk2ODQ1MDk1RUUwREZGQ0MzODBBOTM5NjUwNDNFNjQiLCJ0eXAiOiJKV1QiLCJ4NXQiOiIySmozM0Nsb1JRbGU0Tl84dzRDcE9XVUVQbVEifQ.eyJvcmlnaW4iOiJodHRwczovL291dGxvb2sub2ZmaWNlLmNvbSIsInVjIjoiZTAxNzFmYmY4ZjAzNDI4NGEzZGE3YTZiZTNiNzVhYjUiLCJzaWduaW5fc3RhdGUiOiJbXCJrbXNpXCJdIiwidmVyIjoiRXhjaGFuZ2UuQ2FsbGJhY2suVjEiLCJhcHBjdHhzZW5kZXIiOiJPd2FEb3dubG9hZEA5ZTBlMzIzMS03NjhhLTQ1ZjYtOTg0Zi05MjYzMzc3YWZiOGUiLCJpc3NyaW5nIjoiV1ciLCJhcHBjdHgiOiJ7XCJtc2V4Y2hwcm90XCI6XCJvd2FcIixcInB1aWRcIjpcIjExNTM5MDY2NjA2MzExNDUzODlcIixcInNjb3BlXCI6XCJPd2FEb3dubG9hZFwiLFwib2lkXCI6XCI0YTVkYmMxMC1mNDc3LTRlZWItOTRlNC01Y2NlZGIzNzNhYTNcIixcInByaW1hcnlzaWRcIjpcIlMtMS01LTIxLTI0Mjc1MTU1NDktODQ0ODgzODgtMzY5OTAxNTgzNy05NDkxNzFcIn0iLCJuYmYiOjE2NzcyNDAxMzUsImV4cCI6MTY3NzI0MDczNSwiaXNzIjoiMDAwMDAwMDItMDAwMC0wZmYxLWNlMDAtMDAwMDAwMDAwMDAwQDllMGUzMjMxLTc2OGEtNDVmNi05ODRmLTkyNjMzNzdhZmI4ZSIsImF1ZCI6IjAwMDAwMDAyLTAwMDAtMGZmMS1jZTAwLTAwMDAwMDAwMDAwMC9hdHRhY2htZW50cy5vZmZpY2UubmV0QDllMGUzMjMxLTc2OGEtNDVmNi05ODRmLTkyNjMzNzdhZmI4ZSIsImhhcHAiOiJvd2EifQ.nyEGyKRCvEkzwjAKajcKJN9tcZ26rKUYzmkCDiOxtEQpY9DllDbn9JvAfZkZ5EDgxgPKXVbVE8tUZVKscugp-C2sKNMUcInSSTlnH6W_izAoDelYcgiGdJAhKKqO-IE4Igw7b8i1YzClK4hicnZtK9TSk8i3JRBID5mDUZjnNI2AszLYaSHsAmkf-Nz9fuMmkgzJNLaP-bpDJ06u-sxAFem_ZV4_Ja97CHrd0-nnLideibVVZ9n83LmgiZvuhuxnW0QWywYf8OIMSWj8UAeGwgGecz7K8o9Dklm6ntPo4JATIUlTnV3oN9fP7sT13AcJo-GmoXoySJ3YOyU7dAR1ag&amp;X-OWA-CANARY=5qQVLBvouk-KyaDoChaSxeAjYRtfFtsYWyHrcTS5dUivdESHzEVE8FsYuup-hnEeKSHvft355dQ.&amp;owa=outlook.office.com&amp;scriptVer=20230210007.07&amp;animation=true">
            <a:extLst>
              <a:ext uri="{FF2B5EF4-FFF2-40B4-BE49-F238E27FC236}">
                <a16:creationId xmlns:a16="http://schemas.microsoft.com/office/drawing/2014/main" id="{5590BF79-9793-488B-825F-EAD414B80D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3" t="41036" r="20658" b="2749"/>
          <a:stretch/>
        </p:blipFill>
        <p:spPr bwMode="auto">
          <a:xfrm>
            <a:off x="114710" y="3698661"/>
            <a:ext cx="2347704" cy="2417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ttachments.office.net/owa/lbellamy%40blackmore.essex.sch.uk/service.svc/s/GetAttachmentThumbnail?id=AAMkADA5NDgzY2IzLTY4NDgtNDg0My05MWIzLTMxNjcyMjFiNTRjYQBGAAAAAAB3rNYXSHkaSIkgXkvkhWxoBwD4nWTpu76lToosIjUxmc%2BUAAAA99GMAAALNzxWGryAQKej8VVWCAeOAAjRZu1vAAABEgAQAJU7BYLdtsNLgYzRipzgt5w%3D&amp;thumbnailType=2&amp;token=eyJhbGciOiJSUzI1NiIsImtpZCI6IkQ4OThGN0RDMjk2ODQ1MDk1RUUwREZGQ0MzODBBOTM5NjUwNDNFNjQiLCJ0eXAiOiJKV1QiLCJ4NXQiOiIySmozM0Nsb1JRbGU0Tl84dzRDcE9XVUVQbVEifQ.eyJvcmlnaW4iOiJodHRwczovL291dGxvb2sub2ZmaWNlLmNvbSIsInVjIjoiZTAxNzFmYmY4ZjAzNDI4NGEzZGE3YTZiZTNiNzVhYjUiLCJzaWduaW5fc3RhdGUiOiJbXCJrbXNpXCJdIiwidmVyIjoiRXhjaGFuZ2UuQ2FsbGJhY2suVjEiLCJhcHBjdHhzZW5kZXIiOiJPd2FEb3dubG9hZEA5ZTBlMzIzMS03NjhhLTQ1ZjYtOTg0Zi05MjYzMzc3YWZiOGUiLCJpc3NyaW5nIjoiV1ciLCJhcHBjdHgiOiJ7XCJtc2V4Y2hwcm90XCI6XCJvd2FcIixcInB1aWRcIjpcIjExNTM5MDY2NjA2MzExNDUzODlcIixcInNjb3BlXCI6XCJPd2FEb3dubG9hZFwiLFwib2lkXCI6XCI0YTVkYmMxMC1mNDc3LTRlZWItOTRlNC01Y2NlZGIzNzNhYTNcIixcInByaW1hcnlzaWRcIjpcIlMtMS01LTIxLTI0Mjc1MTU1NDktODQ0ODgzODgtMzY5OTAxNTgzNy05NDkxNzFcIn0iLCJuYmYiOjE2NzcyNDAxMzUsImV4cCI6MTY3NzI0MDczNSwiaXNzIjoiMDAwMDAwMDItMDAwMC0wZmYxLWNlMDAtMDAwMDAwMDAwMDAwQDllMGUzMjMxLTc2OGEtNDVmNi05ODRmLTkyNjMzNzdhZmI4ZSIsImF1ZCI6IjAwMDAwMDAyLTAwMDAtMGZmMS1jZTAwLTAwMDAwMDAwMDAwMC9hdHRhY2htZW50cy5vZmZpY2UubmV0QDllMGUzMjMxLTc2OGEtNDVmNi05ODRmLTkyNjMzNzdhZmI4ZSIsImhhcHAiOiJvd2EifQ.nyEGyKRCvEkzwjAKajcKJN9tcZ26rKUYzmkCDiOxtEQpY9DllDbn9JvAfZkZ5EDgxgPKXVbVE8tUZVKscugp-C2sKNMUcInSSTlnH6W_izAoDelYcgiGdJAhKKqO-IE4Igw7b8i1YzClK4hicnZtK9TSk8i3JRBID5mDUZjnNI2AszLYaSHsAmkf-Nz9fuMmkgzJNLaP-bpDJ06u-sxAFem_ZV4_Ja97CHrd0-nnLideibVVZ9n83LmgiZvuhuxnW0QWywYf8OIMSWj8UAeGwgGecz7K8o9Dklm6ntPo4JATIUlTnV3oN9fP7sT13AcJo-GmoXoySJ3YOyU7dAR1ag&amp;X-OWA-CANARY=5qQVLBvouk-KyaDoChaSxeAjYRtfFtsYWyHrcTS5dUivdESHzEVE8FsYuup-hnEeKSHvft355dQ.&amp;owa=outlook.office.com&amp;scriptVer=20230210007.07&amp;animation=true">
            <a:extLst>
              <a:ext uri="{FF2B5EF4-FFF2-40B4-BE49-F238E27FC236}">
                <a16:creationId xmlns:a16="http://schemas.microsoft.com/office/drawing/2014/main" id="{E861691C-7C7F-4FFF-B6AF-23EA038379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64" r="13137" b="17305"/>
          <a:stretch/>
        </p:blipFill>
        <p:spPr bwMode="auto">
          <a:xfrm>
            <a:off x="9336027" y="4798295"/>
            <a:ext cx="1761061" cy="192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6" descr="https://attachments.office.net/owa/lbellamy%40blackmore.essex.sch.uk/service.svc/s/GetAttachmentThumbnail?id=AAMkADA5NDgzY2IzLTY4NDgtNDg0My05MWIzLTMxNjcyMjFiNTRjYQBGAAAAAAB3rNYXSHkaSIkgXkvkhWxoBwD4nWTpu76lToosIjUxmc%2BUAAAA99GMAAALNzxWGryAQKej8VVWCAeOAAjRZu1vAAABEgAQAEAar1u%2BjiVJvKSyzFjUYjE%3D&amp;thumbnailType=2&amp;token=eyJhbGciOiJSUzI1NiIsImtpZCI6IkQ4OThGN0RDMjk2ODQ1MDk1RUUwREZGQ0MzODBBOTM5NjUwNDNFNjQiLCJ0eXAiOiJKV1QiLCJ4NXQiOiIySmozM0Nsb1JRbGU0Tl84dzRDcE9XVUVQbVEifQ.eyJvcmlnaW4iOiJodHRwczovL291dGxvb2sub2ZmaWNlLmNvbSIsInVjIjoiZTAxNzFmYmY4ZjAzNDI4NGEzZGE3YTZiZTNiNzVhYjUiLCJzaWduaW5fc3RhdGUiOiJbXCJrbXNpXCJdIiwidmVyIjoiRXhjaGFuZ2UuQ2FsbGJhY2suVjEiLCJhcHBjdHhzZW5kZXIiOiJPd2FEb3dubG9hZEA5ZTBlMzIzMS03NjhhLTQ1ZjYtOTg0Zi05MjYzMzc3YWZiOGUiLCJpc3NyaW5nIjoiV1ciLCJhcHBjdHgiOiJ7XCJtc2V4Y2hwcm90XCI6XCJvd2FcIixcInB1aWRcIjpcIjExNTM5MDY2NjA2MzExNDUzODlcIixcInNjb3BlXCI6XCJPd2FEb3dubG9hZFwiLFwib2lkXCI6XCI0YTVkYmMxMC1mNDc3LTRlZWItOTRlNC01Y2NlZGIzNzNhYTNcIixcInByaW1hcnlzaWRcIjpcIlMtMS01LTIxLTI0Mjc1MTU1NDktODQ0ODgzODgtMzY5OTAxNTgzNy05NDkxNzFcIn0iLCJuYmYiOjE2NzcyNDAxMzUsImV4cCI6MTY3NzI0MDczNSwiaXNzIjoiMDAwMDAwMDItMDAwMC0wZmYxLWNlMDAtMDAwMDAwMDAwMDAwQDllMGUzMjMxLTc2OGEtNDVmNi05ODRmLTkyNjMzNzdhZmI4ZSIsImF1ZCI6IjAwMDAwMDAyLTAwMDAtMGZmMS1jZTAwLTAwMDAwMDAwMDAwMC9hdHRhY2htZW50cy5vZmZpY2UubmV0QDllMGUzMjMxLTc2OGEtNDVmNi05ODRmLTkyNjMzNzdhZmI4ZSIsImhhcHAiOiJvd2EifQ.nyEGyKRCvEkzwjAKajcKJN9tcZ26rKUYzmkCDiOxtEQpY9DllDbn9JvAfZkZ5EDgxgPKXVbVE8tUZVKscugp-C2sKNMUcInSSTlnH6W_izAoDelYcgiGdJAhKKqO-IE4Igw7b8i1YzClK4hicnZtK9TSk8i3JRBID5mDUZjnNI2AszLYaSHsAmkf-Nz9fuMmkgzJNLaP-bpDJ06u-sxAFem_ZV4_Ja97CHrd0-nnLideibVVZ9n83LmgiZvuhuxnW0QWywYf8OIMSWj8UAeGwgGecz7K8o9Dklm6ntPo4JATIUlTnV3oN9fP7sT13AcJo-GmoXoySJ3YOyU7dAR1ag&amp;X-OWA-CANARY=5qQVLBvouk-KyaDoChaSxeAjYRtfFtsYWyHrcTS5dUivdESHzEVE8FsYuup-hnEeKSHvft355dQ.&amp;owa=outlook.office.com&amp;scriptVer=20230210007.07&amp;animation=true">
            <a:extLst>
              <a:ext uri="{FF2B5EF4-FFF2-40B4-BE49-F238E27FC236}">
                <a16:creationId xmlns:a16="http://schemas.microsoft.com/office/drawing/2014/main" id="{5358284C-3052-4224-BC0A-4ECB71C5599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https://attachments.office.net/owa/lbellamy%40blackmore.essex.sch.uk/service.svc/s/GetAttachmentThumbnail?id=AAMkADA5NDgzY2IzLTY4NDgtNDg0My05MWIzLTMxNjcyMjFiNTRjYQBGAAAAAAB3rNYXSHkaSIkgXkvkhWxoBwD4nWTpu76lToosIjUxmc%2BUAAAA99GMAAALNzxWGryAQKej8VVWCAeOAAjRZu1vAAABEgAQAEAar1u%2BjiVJvKSyzFjUYjE%3D&amp;thumbnailType=2&amp;token=eyJhbGciOiJSUzI1NiIsImtpZCI6IkQ4OThGN0RDMjk2ODQ1MDk1RUUwREZGQ0MzODBBOTM5NjUwNDNFNjQiLCJ0eXAiOiJKV1QiLCJ4NXQiOiIySmozM0Nsb1JRbGU0Tl84dzRDcE9XVUVQbVEifQ.eyJvcmlnaW4iOiJodHRwczovL291dGxvb2sub2ZmaWNlLmNvbSIsInVjIjoiZTAxNzFmYmY4ZjAzNDI4NGEzZGE3YTZiZTNiNzVhYjUiLCJzaWduaW5fc3RhdGUiOiJbXCJrbXNpXCJdIiwidmVyIjoiRXhjaGFuZ2UuQ2FsbGJhY2suVjEiLCJhcHBjdHhzZW5kZXIiOiJPd2FEb3dubG9hZEA5ZTBlMzIzMS03NjhhLTQ1ZjYtOTg0Zi05MjYzMzc3YWZiOGUiLCJpc3NyaW5nIjoiV1ciLCJhcHBjdHgiOiJ7XCJtc2V4Y2hwcm90XCI6XCJvd2FcIixcInB1aWRcIjpcIjExNTM5MDY2NjA2MzExNDUzODlcIixcInNjb3BlXCI6XCJPd2FEb3dubG9hZFwiLFwib2lkXCI6XCI0YTVkYmMxMC1mNDc3LTRlZWItOTRlNC01Y2NlZGIzNzNhYTNcIixcInByaW1hcnlzaWRcIjpcIlMtMS01LTIxLTI0Mjc1MTU1NDktODQ0ODgzODgtMzY5OTAxNTgzNy05NDkxNzFcIn0iLCJuYmYiOjE2NzcyNDAxMzUsImV4cCI6MTY3NzI0MDczNSwiaXNzIjoiMDAwMDAwMDItMDAwMC0wZmYxLWNlMDAtMDAwMDAwMDAwMDAwQDllMGUzMjMxLTc2OGEtNDVmNi05ODRmLTkyNjMzNzdhZmI4ZSIsImF1ZCI6IjAwMDAwMDAyLTAwMDAtMGZmMS1jZTAwLTAwMDAwMDAwMDAwMC9hdHRhY2htZW50cy5vZmZpY2UubmV0QDllMGUzMjMxLTc2OGEtNDVmNi05ODRmLTkyNjMzNzdhZmI4ZSIsImhhcHAiOiJvd2EifQ.nyEGyKRCvEkzwjAKajcKJN9tcZ26rKUYzmkCDiOxtEQpY9DllDbn9JvAfZkZ5EDgxgPKXVbVE8tUZVKscugp-C2sKNMUcInSSTlnH6W_izAoDelYcgiGdJAhKKqO-IE4Igw7b8i1YzClK4hicnZtK9TSk8i3JRBID5mDUZjnNI2AszLYaSHsAmkf-Nz9fuMmkgzJNLaP-bpDJ06u-sxAFem_ZV4_Ja97CHrd0-nnLideibVVZ9n83LmgiZvuhuxnW0QWywYf8OIMSWj8UAeGwgGecz7K8o9Dklm6ntPo4JATIUlTnV3oN9fP7sT13AcJo-GmoXoySJ3YOyU7dAR1ag&amp;X-OWA-CANARY=5qQVLBvouk-KyaDoChaSxeAjYRtfFtsYWyHrcTS5dUivdESHzEVE8FsYuup-hnEeKSHvft355dQ.&amp;owa=outlook.office.com&amp;scriptVer=20230210007.07&amp;animation=true">
            <a:extLst>
              <a:ext uri="{FF2B5EF4-FFF2-40B4-BE49-F238E27FC236}">
                <a16:creationId xmlns:a16="http://schemas.microsoft.com/office/drawing/2014/main" id="{0976E9F6-4619-4C49-BE5A-B1BA6A4919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651" y="2209035"/>
            <a:ext cx="1816640" cy="2417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attachments.office.net/owa/lbellamy%40blackmore.essex.sch.uk/service.svc/s/GetAttachmentThumbnail?id=AAMkADA5NDgzY2IzLTY4NDgtNDg0My05MWIzLTMxNjcyMjFiNTRjYQBGAAAAAAB3rNYXSHkaSIkgXkvkhWxoBwD4nWTpu76lToosIjUxmc%2BUAAAA99GMAAALNzxWGryAQKej8VVWCAeOAAjRZu1vAAABEgAQAN%2BGbb%2Fg7qlHuN6Z7ZF2Y1M%3D&amp;thumbnailType=2&amp;token=eyJhbGciOiJSUzI1NiIsImtpZCI6IkQ4OThGN0RDMjk2ODQ1MDk1RUUwREZGQ0MzODBBOTM5NjUwNDNFNjQiLCJ0eXAiOiJKV1QiLCJ4NXQiOiIySmozM0Nsb1JRbGU0Tl84dzRDcE9XVUVQbVEifQ.eyJvcmlnaW4iOiJodHRwczovL291dGxvb2sub2ZmaWNlLmNvbSIsInVjIjoiZTAxNzFmYmY4ZjAzNDI4NGEzZGE3YTZiZTNiNzVhYjUiLCJzaWduaW5fc3RhdGUiOiJbXCJrbXNpXCJdIiwidmVyIjoiRXhjaGFuZ2UuQ2FsbGJhY2suVjEiLCJhcHBjdHhzZW5kZXIiOiJPd2FEb3dubG9hZEA5ZTBlMzIzMS03NjhhLTQ1ZjYtOTg0Zi05MjYzMzc3YWZiOGUiLCJpc3NyaW5nIjoiV1ciLCJhcHBjdHgiOiJ7XCJtc2V4Y2hwcm90XCI6XCJvd2FcIixcInB1aWRcIjpcIjExNTM5MDY2NjA2MzExNDUzODlcIixcInNjb3BlXCI6XCJPd2FEb3dubG9hZFwiLFwib2lkXCI6XCI0YTVkYmMxMC1mNDc3LTRlZWItOTRlNC01Y2NlZGIzNzNhYTNcIixcInByaW1hcnlzaWRcIjpcIlMtMS01LTIxLTI0Mjc1MTU1NDktODQ0ODgzODgtMzY5OTAxNTgzNy05NDkxNzFcIn0iLCJuYmYiOjE2NzcyNDAxMzUsImV4cCI6MTY3NzI0MDczNSwiaXNzIjoiMDAwMDAwMDItMDAwMC0wZmYxLWNlMDAtMDAwMDAwMDAwMDAwQDllMGUzMjMxLTc2OGEtNDVmNi05ODRmLTkyNjMzNzdhZmI4ZSIsImF1ZCI6IjAwMDAwMDAyLTAwMDAtMGZmMS1jZTAwLTAwMDAwMDAwMDAwMC9hdHRhY2htZW50cy5vZmZpY2UubmV0QDllMGUzMjMxLTc2OGEtNDVmNi05ODRmLTkyNjMzNzdhZmI4ZSIsImhhcHAiOiJvd2EifQ.nyEGyKRCvEkzwjAKajcKJN9tcZ26rKUYzmkCDiOxtEQpY9DllDbn9JvAfZkZ5EDgxgPKXVbVE8tUZVKscugp-C2sKNMUcInSSTlnH6W_izAoDelYcgiGdJAhKKqO-IE4Igw7b8i1YzClK4hicnZtK9TSk8i3JRBID5mDUZjnNI2AszLYaSHsAmkf-Nz9fuMmkgzJNLaP-bpDJ06u-sxAFem_ZV4_Ja97CHrd0-nnLideibVVZ9n83LmgiZvuhuxnW0QWywYf8OIMSWj8UAeGwgGecz7K8o9Dklm6ntPo4JATIUlTnV3oN9fP7sT13AcJo-GmoXoySJ3YOyU7dAR1ag&amp;X-OWA-CANARY=5qQVLBvouk-KyaDoChaSxeAjYRtfFtsYWyHrcTS5dUivdESHzEVE8FsYuup-hnEeKSHvft355dQ.&amp;owa=outlook.office.com&amp;scriptVer=20230210007.07&amp;animation=true">
            <a:extLst>
              <a:ext uri="{FF2B5EF4-FFF2-40B4-BE49-F238E27FC236}">
                <a16:creationId xmlns:a16="http://schemas.microsoft.com/office/drawing/2014/main" id="{F7E8A734-3D7D-4720-8A4D-593BF1132F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1" t="14309"/>
          <a:stretch/>
        </p:blipFill>
        <p:spPr bwMode="auto">
          <a:xfrm>
            <a:off x="2704548" y="3787657"/>
            <a:ext cx="2109715" cy="2882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DFA338A-EE85-4DBA-8D46-64534B3B5953}"/>
              </a:ext>
            </a:extLst>
          </p:cNvPr>
          <p:cNvSpPr txBox="1"/>
          <p:nvPr/>
        </p:nvSpPr>
        <p:spPr>
          <a:xfrm>
            <a:off x="8840312" y="2488624"/>
            <a:ext cx="2645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Sometimes we have a hug…</a:t>
            </a:r>
          </a:p>
        </p:txBody>
      </p:sp>
    </p:spTree>
    <p:extLst>
      <p:ext uri="{BB962C8B-B14F-4D97-AF65-F5344CB8AC3E}">
        <p14:creationId xmlns:p14="http://schemas.microsoft.com/office/powerpoint/2010/main" val="4188384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211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We have been getting in the zone!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have been getting in the zone!</dc:title>
  <dc:creator>L. Bellamy</dc:creator>
  <cp:lastModifiedBy>L. Bellamy</cp:lastModifiedBy>
  <cp:revision>14</cp:revision>
  <dcterms:created xsi:type="dcterms:W3CDTF">2023-02-23T19:57:38Z</dcterms:created>
  <dcterms:modified xsi:type="dcterms:W3CDTF">2023-02-24T12:14:31Z</dcterms:modified>
</cp:coreProperties>
</file>